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0" autoAdjust="0"/>
  </p:normalViewPr>
  <p:slideViewPr>
    <p:cSldViewPr>
      <p:cViewPr>
        <p:scale>
          <a:sx n="72" d="100"/>
          <a:sy n="72" d="100"/>
        </p:scale>
        <p:origin x="-110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143FB-F6A8-4942-B341-56D9E9C970E4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77AFF-EAD6-46DD-87A3-536C1FAC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3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5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7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6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4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4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7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2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6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6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C0039-AEAE-4D35-8AD5-A55008EFAEA3}" type="datetimeFigureOut">
              <a:rPr lang="en-US" smtClean="0"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9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8229600" cy="31941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685" y="304800"/>
            <a:ext cx="8595623" cy="56077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endParaRPr lang="en-US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vực phát triển nhận thức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674674"/>
            <a:ext cx="806631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 PHƯỜNG BUÔN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 DƯƠNG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VIÊN: LÊ TRỌNG THỊ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án khám phá khoa học về môi trường xung quanh.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Độ tuổi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04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943"/>
            <a:ext cx="3886200" cy="2642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9842" y="-267099"/>
            <a:ext cx="2642616" cy="407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886200" cy="310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3276600"/>
            <a:ext cx="40767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là quả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581400" y="2902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bộ phận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vỏ của mình có gì và có hình dạng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257800" y="441960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7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6379"/>
            <a:ext cx="3810000" cy="299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43086"/>
            <a:ext cx="3810000" cy="284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6379"/>
            <a:ext cx="3886200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43086"/>
            <a:ext cx="3886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39363"/>
            <a:ext cx="21336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1212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05503"/>
            <a:ext cx="2494743" cy="2496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7" y="3886200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98331"/>
            <a:ext cx="2667000" cy="2163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Callout 7"/>
          <p:cNvSpPr/>
          <p:nvPr/>
        </p:nvSpPr>
        <p:spPr>
          <a:xfrm>
            <a:off x="0" y="33198"/>
            <a:ext cx="3198585" cy="156700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Hoạt động 2: HỌ HÀNG CỦA CHÚNG TÔI?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4598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54457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4457"/>
            <a:ext cx="3181350" cy="305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19600"/>
            <a:ext cx="3066004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886200"/>
            <a:ext cx="2857500" cy="2747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38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28956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8472"/>
            <a:ext cx="3660019" cy="2745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" y="3748088"/>
            <a:ext cx="3352800" cy="3109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69" y="4114800"/>
            <a:ext cx="414528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322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2438400" cy="3961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124200" cy="3810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52400" y="0"/>
            <a:ext cx="3429000" cy="14732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Hoạt động 3: TRÒ CHƠI THỬ THÁCH CÙNG BẠN?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02858" y="1357086"/>
            <a:ext cx="479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Câu 1: Tìm ra loại rau ăn lá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30480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2931857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8135" y="943038"/>
            <a:ext cx="470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Câu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Tìm ra loại rau ăn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85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752600"/>
            <a:ext cx="30480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6628" y="642610"/>
            <a:ext cx="5410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Câu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Tìm ra loại rau ăn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quả.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9014"/>
            <a:ext cx="3242129" cy="43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4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29" y="-152400"/>
            <a:ext cx="5333999" cy="6547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28600" y="1905000"/>
            <a:ext cx="98599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kết thúc.</a:t>
            </a:r>
          </a:p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 ơn các con đã chú ý lắng nghe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6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2057400" y="397108"/>
            <a:ext cx="2442030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Mục đích, yêu 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930" y="1249387"/>
            <a:ext cx="8763000" cy="544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vi-VN" dirty="0"/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Kiến thức.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nhận biết, phân biệt và gọi đúng tên một số loại rau ( rau bắp cải, củ su hào, quả cà chua, rau muống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được một số đặc điểm nổi bật của một số loại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tên một số loại rau khác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   Kỹ năng.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 Luyện kỹ năng quan sát, so sánh, phân nhóm theo đặc điểm của rau, chú ý ghi nhớ có chủ định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Kỹ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năng nghe, thảo luận và trả lời câu hỏi của cô trọn vẹn, rõ ràng mạch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lạc.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    Thái độ.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Trẻ biết lợi ích khi ăn các loại rau và thích ăn rau. Biết ăn sạch, ăn đúng, đầy đủ các loại rau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yêu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quý,kính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trọng người trồng rau, biết chăm sóc và bảo vệ rau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457200" y="1219200"/>
            <a:ext cx="2442030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Chuẩn 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630269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 Đồ dùng của Cô.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giảng trên phần mềm Powerpoint về một số loại rau, các món ăn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được chế biến từ rau.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loại rau thật: Rau ăn lá, rau ăn củ, rau ăn quả.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các loại rau cho cháu tô màu.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276600"/>
            <a:ext cx="24912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Đồ dùng cảu trẻ.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Trang phục gọn gàng.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Nội dung tích hợp.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LTVT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867400"/>
            <a:ext cx="6181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1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304800" y="228600"/>
            <a:ext cx="1935708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III: Tổ Chức Hoạt Động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294425" y="1044593"/>
            <a:ext cx="5258775" cy="12446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Hoạt động 1: CHÚNG TÔI LÀ AI?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451428" y="3048000"/>
            <a:ext cx="6397171" cy="12446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Hoạt động 2: HỌ HÀNG CỦA CHÚNG TÔI?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743200" y="4876800"/>
            <a:ext cx="6248400" cy="124460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Hoạt động 3: TRÒ CHƠI THỬ THÁCH CÙNG BẠN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72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7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11829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27432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92" y="2514600"/>
            <a:ext cx="2273808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3578232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KHÁCH MỜI SỐ 1.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62800" y="5363031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KHÁCH MỜI SỐ 3.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99115" y="5562600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KHÁCH MỜI SỐ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24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05000"/>
            <a:ext cx="2133600" cy="28194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Tên của mình là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38600" y="304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 bộ phận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Lá của mình to hay nhỏ? Dài hay ngắn?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5714999" y="4742543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05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5" y="308429"/>
            <a:ext cx="392556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886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5" y="3429000"/>
            <a:ext cx="4126139" cy="298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429000"/>
            <a:ext cx="3886200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97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76400"/>
            <a:ext cx="2133600" cy="27432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8382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là củ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38600" y="304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bộ phận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6248400" y="2240643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đặc điểm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5257800" y="441960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Phần nào của mình dùng để nấu? Mình là loại rau ăn gì?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066800" y="46844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 có các cách nấu nào?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57200" y="2590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Vai trò của mình?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30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405</Words>
  <Application>Microsoft Office PowerPoint</Application>
  <PresentationFormat>On-screen Show (4:3)</PresentationFormat>
  <Paragraphs>68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23</cp:revision>
  <dcterms:created xsi:type="dcterms:W3CDTF">2020-03-21T15:44:08Z</dcterms:created>
  <dcterms:modified xsi:type="dcterms:W3CDTF">2026-05-31T11:02:56Z</dcterms:modified>
</cp:coreProperties>
</file>