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316" r:id="rId10"/>
    <p:sldId id="287" r:id="rId11"/>
    <p:sldId id="286" r:id="rId12"/>
    <p:sldId id="310" r:id="rId13"/>
    <p:sldId id="313" r:id="rId14"/>
    <p:sldId id="314" r:id="rId15"/>
    <p:sldId id="318" r:id="rId16"/>
    <p:sldId id="317" r:id="rId17"/>
    <p:sldId id="320" r:id="rId18"/>
    <p:sldId id="300" r:id="rId19"/>
    <p:sldId id="301" r:id="rId20"/>
    <p:sldId id="312" r:id="rId21"/>
    <p:sldId id="30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62CB1B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7/6/2026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gif"/><Relationship Id="rId4" Type="http://schemas.openxmlformats.org/officeDocument/2006/relationships/audio" Target="../media/media2.mp3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100+ hình nền powerpoint lạ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7" y="-90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9460" y="595396"/>
            <a:ext cx="9232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15" y="147579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60848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4" y="2767280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21" y="4052963"/>
            <a:ext cx="906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565561"/>
            <a:ext cx="2052577" cy="16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2926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" y="5839102"/>
            <a:ext cx="2156029" cy="17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1797850" cy="14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1820453"/>
            <a:ext cx="1959575" cy="1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10" y="4581128"/>
            <a:ext cx="20176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4055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62" y="4714683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8" name="Rectangle 47"/>
          <p:cNvSpPr/>
          <p:nvPr/>
        </p:nvSpPr>
        <p:spPr>
          <a:xfrm>
            <a:off x="7027057" y="3933056"/>
            <a:ext cx="1512168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2123728" y="160338"/>
            <a:ext cx="4968552" cy="39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5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2" y="45546"/>
            <a:ext cx="1241493" cy="3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8164" y="3573016"/>
            <a:ext cx="2268252" cy="32849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899592" y="495414"/>
            <a:ext cx="1939685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347864" y="495414"/>
            <a:ext cx="2023427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955000" cy="2184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8224" y="4077072"/>
            <a:ext cx="2016224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00808"/>
            <a:ext cx="1219200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7774" y="3575662"/>
            <a:ext cx="1628800" cy="4935876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85" y="69097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5" y="3573016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549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80" y="3557261"/>
            <a:ext cx="2019708" cy="16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6637113" y="1628800"/>
            <a:ext cx="2399383" cy="3024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332656"/>
            <a:ext cx="8280920" cy="626469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4000" b="1" dirty="0" err="1">
                <a:solidFill>
                  <a:schemeClr val="tx1"/>
                </a:solidFill>
              </a:rPr>
              <a:t>Cách</a:t>
            </a:r>
            <a:r>
              <a:rPr lang="en-SG" sz="4000" b="1" dirty="0">
                <a:solidFill>
                  <a:schemeClr val="tx1"/>
                </a:solidFill>
              </a:rPr>
              <a:t> </a:t>
            </a:r>
            <a:r>
              <a:rPr lang="en-SG" sz="4000" b="1" dirty="0" err="1">
                <a:solidFill>
                  <a:schemeClr val="tx1"/>
                </a:solidFill>
              </a:rPr>
              <a:t>chơi</a:t>
            </a:r>
            <a:r>
              <a:rPr lang="en-SG" sz="4000" b="1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46785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5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38290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251520" y="2636912"/>
            <a:ext cx="8784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212976"/>
            <a:ext cx="1717964" cy="3645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772">
            <a:off x="2082057" y="4478649"/>
            <a:ext cx="1700149" cy="3126861"/>
          </a:xfrm>
          <a:prstGeom prst="rect">
            <a:avLst/>
          </a:prstGeom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9" y="368865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0257"/>
            <a:ext cx="1371600" cy="17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2128"/>
            <a:ext cx="1872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50097"/>
            <a:ext cx="2163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63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6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>
              <a:solidFill>
                <a:prstClr val="white"/>
              </a:solidFill>
              <a:hlinkClick r:id="rId4" action="ppaction://hlinksldjump"/>
            </a:endParaRPr>
          </a:p>
          <a:p>
            <a:pPr marL="0" lvl="0" indent="0" algn="ctr">
              <a:buNone/>
            </a:pPr>
            <a:r>
              <a:rPr lang="en-SG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</a:p>
        </p:txBody>
      </p:sp>
      <p:sp>
        <p:nvSpPr>
          <p:cNvPr id="4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SG" sz="10000" dirty="0">
                <a:solidFill>
                  <a:srgbClr val="F9520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SG" sz="10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  <a:r>
              <a:rPr lang="en-SG" sz="30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hlinkClick r:id="rId8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352</Words>
  <Application>Microsoft Office PowerPoint</Application>
  <PresentationFormat>On-screen Show (4:3)</PresentationFormat>
  <Paragraphs>81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</cp:lastModifiedBy>
  <cp:revision>175</cp:revision>
  <dcterms:created xsi:type="dcterms:W3CDTF">2020-04-04T14:12:31Z</dcterms:created>
  <dcterms:modified xsi:type="dcterms:W3CDTF">2026-06-07T15:15:48Z</dcterms:modified>
</cp:coreProperties>
</file>