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6" r:id="rId2"/>
    <p:sldId id="338" r:id="rId3"/>
    <p:sldId id="339" r:id="rId4"/>
    <p:sldId id="340" r:id="rId5"/>
    <p:sldId id="341" r:id="rId6"/>
    <p:sldId id="343" r:id="rId7"/>
    <p:sldId id="344" r:id="rId8"/>
    <p:sldId id="346" r:id="rId9"/>
    <p:sldId id="347" r:id="rId10"/>
    <p:sldId id="348" r:id="rId11"/>
    <p:sldId id="350" r:id="rId12"/>
    <p:sldId id="349" r:id="rId13"/>
    <p:sldId id="359" r:id="rId14"/>
    <p:sldId id="353" r:id="rId15"/>
    <p:sldId id="354" r:id="rId16"/>
    <p:sldId id="355" r:id="rId17"/>
    <p:sldId id="356" r:id="rId18"/>
    <p:sldId id="357" r:id="rId19"/>
    <p:sldId id="31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A5CA56"/>
    <a:srgbClr val="7AB850"/>
    <a:srgbClr val="FFCCFF"/>
    <a:srgbClr val="FFFFFF"/>
    <a:srgbClr val="CCFFCC"/>
    <a:srgbClr val="5FB14E"/>
    <a:srgbClr val="198587"/>
    <a:srgbClr val="863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450" autoAdjust="0"/>
  </p:normalViewPr>
  <p:slideViewPr>
    <p:cSldViewPr snapToGrid="0">
      <p:cViewPr varScale="1">
        <p:scale>
          <a:sx n="67" d="100"/>
          <a:sy n="67" d="100"/>
        </p:scale>
        <p:origin x="5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86799-02BD-43D2-9090-8B09BCC7FD5F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2D2BD-61B4-4B6E-B644-A7F12BE8F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2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4FAC6-AD25-4A6D-A2F2-633F8209C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0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2D2BD-61B4-4B6E-B644-A7F12BE8FE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1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2D2BD-61B4-4B6E-B644-A7F12BE8FE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1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0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4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1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5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9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7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1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0C62A-26CE-44D2-866D-3ABA6F0D7894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355A0-4AF4-4654-9B5A-DA9CAD24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7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slide" Target="slide18.xml"/><Relationship Id="rId18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image" Target="../media/image23.jpeg"/><Relationship Id="rId12" Type="http://schemas.openxmlformats.org/officeDocument/2006/relationships/image" Target="../media/image25.jpe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slide" Target="slide16.xml"/><Relationship Id="rId5" Type="http://schemas.openxmlformats.org/officeDocument/2006/relationships/image" Target="../media/image21.jpg"/><Relationship Id="rId15" Type="http://schemas.openxmlformats.org/officeDocument/2006/relationships/image" Target="../media/image26.png"/><Relationship Id="rId10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6.wav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7.jpg"/><Relationship Id="rId4" Type="http://schemas.openxmlformats.org/officeDocument/2006/relationships/audio" Target="../media/audio7.wav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8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9.wav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8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audio" Target="../media/audio9.wav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9.wav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2332" y="672484"/>
            <a:ext cx="6507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BUÔN HỒ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9470" y="2148609"/>
            <a:ext cx="104460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 KHOA HỌC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EA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THÍCH LÀM NGHỀ GÌ?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9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166"/>
    </mc:Choice>
    <mc:Fallback xmlns="">
      <p:transition spd="slow" advClick="0" advTm="1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19" y="199730"/>
            <a:ext cx="5450225" cy="37066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897" l="12211" r="89895">
                        <a14:foregroundMark x1="49263" y1="46060" x2="49263" y2="46060"/>
                        <a14:foregroundMark x1="49895" y1="36413" x2="49895" y2="36413"/>
                        <a14:foregroundMark x1="47158" y1="41712" x2="47158" y2="41712"/>
                        <a14:foregroundMark x1="47789" y1="52174" x2="47789" y2="52174"/>
                        <a14:foregroundMark x1="47789" y1="49185" x2="47789" y2="49185"/>
                        <a14:foregroundMark x1="58737" y1="51359" x2="58737" y2="51359"/>
                        <a14:foregroundMark x1="66105" y1="87772" x2="66105" y2="87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1150" r="15047" b="8276"/>
          <a:stretch/>
        </p:blipFill>
        <p:spPr>
          <a:xfrm>
            <a:off x="9259768" y="4083269"/>
            <a:ext cx="1373281" cy="2774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419" y="441435"/>
            <a:ext cx="610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r="10093"/>
          <a:stretch/>
        </p:blipFill>
        <p:spPr>
          <a:xfrm>
            <a:off x="173419" y="1750119"/>
            <a:ext cx="6118413" cy="49036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85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1" y="1463875"/>
            <a:ext cx="1133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2578589"/>
            <a:ext cx="9285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5" b="97838" l="3297" r="97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9215" y="1882588"/>
            <a:ext cx="2116456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mo r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8"/>
            <a:ext cx="12192000" cy="6862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0901" y="1862317"/>
            <a:ext cx="6299888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BAY COVID</a:t>
            </a:r>
          </a:p>
        </p:txBody>
      </p:sp>
    </p:spTree>
    <p:extLst>
      <p:ext uri="{BB962C8B-B14F-4D97-AF65-F5344CB8AC3E}">
        <p14:creationId xmlns:p14="http://schemas.microsoft.com/office/powerpoint/2010/main" val="35174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2" y="-1"/>
            <a:ext cx="12207932" cy="68432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03" y="1615397"/>
            <a:ext cx="1241228" cy="1290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18" y="1919107"/>
            <a:ext cx="1169962" cy="12734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"/>
          <a:stretch/>
        </p:blipFill>
        <p:spPr>
          <a:xfrm>
            <a:off x="5803240" y="1005840"/>
            <a:ext cx="1557680" cy="1549981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03" y="1603510"/>
            <a:ext cx="1241228" cy="1290944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19" y="1907220"/>
            <a:ext cx="1169962" cy="1273428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"/>
          <a:stretch/>
        </p:blipFill>
        <p:spPr>
          <a:xfrm>
            <a:off x="5803241" y="993952"/>
            <a:ext cx="1557680" cy="1549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"/>
          <a:stretch/>
        </p:blipFill>
        <p:spPr>
          <a:xfrm>
            <a:off x="7077539" y="3058955"/>
            <a:ext cx="1404309" cy="1397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"/>
          <a:stretch/>
        </p:blipFill>
        <p:spPr>
          <a:xfrm>
            <a:off x="7089220" y="3047068"/>
            <a:ext cx="1404309" cy="1397368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54" b="89775" l="6308" r="95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67" y="37535"/>
            <a:ext cx="1419225" cy="1067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5000">
                        <a14:foregroundMark x1="57813" y1="37813" x2="57813" y2="37813"/>
                        <a14:foregroundMark x1="58750" y1="36250" x2="58750" y2="36250"/>
                        <a14:foregroundMark x1="59375" y1="39688" x2="59375" y2="39688"/>
                        <a14:foregroundMark x1="56875" y1="35313" x2="56875" y2="35313"/>
                        <a14:foregroundMark x1="66563" y1="66563" x2="66563" y2="66563"/>
                        <a14:foregroundMark x1="61563" y1="48750" x2="61563" y2="48750"/>
                        <a14:foregroundMark x1="45313" y1="41250" x2="45313" y2="41250"/>
                        <a14:foregroundMark x1="44063" y1="43750" x2="44063" y2="43750"/>
                        <a14:foregroundMark x1="54375" y1="60313" x2="54375" y2="6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2" t="31094" r="6663" b="28594"/>
          <a:stretch/>
        </p:blipFill>
        <p:spPr>
          <a:xfrm flipH="1">
            <a:off x="94288" y="4148820"/>
            <a:ext cx="2952962" cy="25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7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00065 -0.3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8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31614 -0.4407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-2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63372 -0.322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80" y="-1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4207 -0.154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8600" y="310513"/>
            <a:ext cx="39729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endParaRPr lang="en-US" sz="3200" dirty="0">
              <a:solidFill>
                <a:srgbClr val="1985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dirty="0">
              <a:solidFill>
                <a:srgbClr val="1985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r="13182" b="11608"/>
          <a:stretch/>
        </p:blipFill>
        <p:spPr>
          <a:xfrm>
            <a:off x="1132693" y="3531869"/>
            <a:ext cx="4769917" cy="3112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02" y="3473080"/>
            <a:ext cx="4727448" cy="3104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5" b="10647"/>
          <a:stretch/>
        </p:blipFill>
        <p:spPr>
          <a:xfrm>
            <a:off x="2432765" y="2667505"/>
            <a:ext cx="2287268" cy="2357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822" y="158776"/>
            <a:ext cx="4727448" cy="302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41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nha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nha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3474 -0.180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-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1966 -0.021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106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1781" y="360404"/>
            <a:ext cx="4540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dirty="0">
              <a:solidFill>
                <a:srgbClr val="1985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chyện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 algn="ctr"/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8925717" y="3523568"/>
            <a:ext cx="19750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49" y="332602"/>
            <a:ext cx="4727448" cy="2949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354" y="3638798"/>
            <a:ext cx="4728411" cy="2949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542" y="3593078"/>
            <a:ext cx="4687699" cy="2949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5" b="10647"/>
          <a:stretch/>
        </p:blipFill>
        <p:spPr>
          <a:xfrm>
            <a:off x="4211441" y="3836"/>
            <a:ext cx="2398447" cy="237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08034 0.3354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ro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11172 -0.016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-83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6"/>
          <a:stretch/>
        </p:blipFill>
        <p:spPr>
          <a:xfrm>
            <a:off x="2558720" y="2313171"/>
            <a:ext cx="3708702" cy="407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373" y="376884"/>
            <a:ext cx="4362605" cy="2693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372" y="3529013"/>
            <a:ext cx="4362606" cy="2908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376884"/>
            <a:ext cx="701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/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endParaRPr lang="en-US" sz="3200" dirty="0">
              <a:solidFill>
                <a:srgbClr val="1985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5" b="10647"/>
          <a:stretch/>
        </p:blipFill>
        <p:spPr>
          <a:xfrm>
            <a:off x="5583734" y="1656748"/>
            <a:ext cx="2853276" cy="28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ro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" y="365581"/>
            <a:ext cx="6536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algn="ctr"/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solidFill>
                <a:srgbClr val="1985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198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593" y="195573"/>
            <a:ext cx="4767960" cy="29967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806" y="3658991"/>
            <a:ext cx="4725892" cy="29536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8839" y="3484040"/>
            <a:ext cx="4818714" cy="32153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5" b="10647"/>
          <a:stretch/>
        </p:blipFill>
        <p:spPr>
          <a:xfrm>
            <a:off x="6812056" y="578656"/>
            <a:ext cx="2636743" cy="26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19753 -0.0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-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ro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9530" y="2449595"/>
            <a:ext cx="5883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48230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287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3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9" r="19058"/>
          <a:stretch/>
        </p:blipFill>
        <p:spPr>
          <a:xfrm>
            <a:off x="1863605" y="134469"/>
            <a:ext cx="4806137" cy="6589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898340" y="1948896"/>
            <a:ext cx="575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3" b="98649" l="2747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365" y="2762113"/>
            <a:ext cx="2065283" cy="396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7" y="126128"/>
            <a:ext cx="7299435" cy="6574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14745" y="1392777"/>
            <a:ext cx="4577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2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24" y="2464540"/>
            <a:ext cx="2957138" cy="456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473" y="1109939"/>
            <a:ext cx="3016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96" b="73277" l="29867" r="69200">
                        <a14:foregroundMark x1="60133" y1="36922" x2="60133" y2="36922"/>
                        <a14:foregroundMark x1="60133" y1="36449" x2="60133" y2="36449"/>
                        <a14:foregroundMark x1="29867" y1="10670" x2="29867" y2="10670"/>
                        <a14:foregroundMark x1="59200" y1="36072" x2="59200" y2="36072"/>
                        <a14:foregroundMark x1="58533" y1="69877" x2="58533" y2="69877"/>
                        <a14:foregroundMark x1="47867" y1="70822" x2="47867" y2="70822"/>
                        <a14:foregroundMark x1="49200" y1="68839" x2="49200" y2="68839"/>
                        <a14:foregroundMark x1="56800" y1="68555" x2="56800" y2="68555"/>
                        <a14:foregroundMark x1="57600" y1="68555" x2="57600" y2="68555"/>
                        <a14:foregroundMark x1="50533" y1="68366" x2="50533" y2="68366"/>
                        <a14:foregroundMark x1="58533" y1="67894" x2="58533" y2="67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0" t="25419" r="26379" b="25058"/>
          <a:stretch/>
        </p:blipFill>
        <p:spPr>
          <a:xfrm flipH="1">
            <a:off x="232013" y="2640619"/>
            <a:ext cx="2617077" cy="4145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3950" r="5527"/>
          <a:stretch/>
        </p:blipFill>
        <p:spPr>
          <a:xfrm>
            <a:off x="3125337" y="368489"/>
            <a:ext cx="8720920" cy="6169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67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0" y="215153"/>
            <a:ext cx="10499834" cy="5898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60786" y="6211614"/>
            <a:ext cx="846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59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55" y="0"/>
            <a:ext cx="9249245" cy="5910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33752" y="6117021"/>
            <a:ext cx="794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9898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778" y="521189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78" y="818341"/>
            <a:ext cx="5814891" cy="38710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6" y="818341"/>
            <a:ext cx="5814891" cy="38710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6098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43" y="363070"/>
            <a:ext cx="8351148" cy="5497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87366" y="6038193"/>
            <a:ext cx="9553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551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25668E7-BF4D-4E3F-BB25-3B4527DDF8A1}"/>
  <p:tag name="ISPRING_PROJECT_VERSION" val="9.3"/>
  <p:tag name="ISPRING_PROJECT_FOLDER_UPDATED" val="1"/>
  <p:tag name="ISPRING_FIRST_PUBLISH" val="1"/>
  <p:tag name="ISPRING_PRESENTATION_COURSE_TITLE" val="Dong ho"/>
  <p:tag name="ISPRING_DEFAULT_PRESENTE_ID" val="{556FF6F0-D21A-4CD3-AB3F-FF70FE6F8C00}"/>
  <p:tag name="FLASHSPRING_PRESENTATION_REFERENCES" val=""/>
  <p:tag name="ISPRING_PRESENTER_PHOTO_0" val="png|iVBORw0KGgoAAAANSUhEUgAAAOwAAAFACAYAAAC/epA1AAAAAXNSR0IArs4c6QAAAARnQU1BAACx&#10;jwv8YQUAAAAJcEhZcwAADsMAAA7DAcdvqGQAAP+lSURBVHhefP33d1dHt/WJMnrcvv2e89hESSgL&#10;BZSQQIgkcs45GIwTGWODAZNzFEkBCSRyzsk5YBuMyRmTM/bj8Jw33XH7l/sPrDs/a383xuft7h9q&#10;7FS7dqpZc65Vq2rX2PjstlU+vW0Vz+/Yuic3bP0vWn98wzb9ds/WP71p1dpf9uiGrXt03bb+86GV&#10;aH35oyu26NFlm3nnjC16cMHWvLhppS9+ts2/3LcNL+7Y4rsXrOzXO1aqcrb+8sC2K+389ZGnbc/v&#10;2/YXD2zHLw9tp9L2X7X87bGnqhd3reKf91TGXdv4yz1b+OCirXl2wzb/8dDKdW8btZ972Pbivm1T&#10;mTv++ch2Ke1Rubv/+dh2UL7KptzwWn5dbe9S2qFrkGfnL5yndT9fyxc6pvvY9s8HtuVX3d/vj/w6&#10;1boHtjc+1bPpvK2/6ll0bfIHZT8JnkN5KWenEvexx5dcU/fyyv3s0voe7iVyb+Tdy3la5/7Yv+u3&#10;J0Fe7pek+9rNtvJt071seX7Xtiv/vn8+sb3Ku0vHud6eX1WW0h7d2259hz28FyXujcT6buXlnlju&#10;JGn/Fn3f7b/pHsnzxxPb8ORn2/D8tr7ZHZX5QNd5bPv8vT2wrc/uaV3X1f2w/4DW92u5S/fDc+3k&#10;mygfZW3VfZJ2anuPX++Bvs09f8eVT2/pHpVP+6pV/3ZruU/Pdkj5Dus+Dykd+f2JHdF1Dyrfod+e&#10;+rW4rift53n2+TMH9xLej99TJC/X3atvvV+J4zw774p9e/Qt+B682z26p2163sqHV1Vf71i1vvcm&#10;vYfteo/c81bqgeqeJ70v9m2mjuo9bXj+s9fNSmFl4/NbQXp2U89+27Y8+1n16J6OCVdPr+vd3rAq&#10;pYon161K+UjV4EbvY7vew3aVXSXMbHlxW9/6rm16ditIusamJyr/8XWrUamMFbpBAFKizJXKvFnr&#10;GwW8SmXcqgq6RTdexYfVA28QuNfrZop10WKBqVzAXPHgkq3TTa7XOVX/vG9rVc4aFV6lchywenFe&#10;+UiqUFTIl9ta923lqX6ml6Xzq/UCS9Vw0DCU6364D+5xEy9Q+bbrPAALOHfr41DxKYP7o5y/le/X&#10;4JwH3qDwLJzHfgeIzvU8uuZ2wKlnK6Fx0HqpGinexXZVqM3KA3i36fyXgNeSc3fqXLZpiABnCBbK&#10;38E+JY55JdP9kgfAcmy31oNKo0rIscj9sC98Dta9QRIQuBfy7vtFSRWWtF/g3a9Kvf/3Z7ZXFX23&#10;GpygweBc3Y/SXl2bis62g0XfFWBt0vfcomfkubgXyi/X99v7xyM7qHMORkDh3+fpHd2TytI2CbCS&#10;AKs3mjoGCP1dqjyWW2lkI++Qxg7A8o694VD5EMJO3e+e3x7q3Ty0g78/dsAe0PHDvwm8Kvewnu+g&#10;3o1fh+fQNUmA0O9Dxxy0rCuF98e+/XofwX0GeXj2vbwb7lPr26ijqrekKoGjWnVtu+6RhsfvNwLY&#10;MG3S8wDWTYBL2NmgelmptEHnAkTAWq31zQJrtQC5QduAGNBybDMg13oI2OCayq/rct5Gjqn+VasB&#10;ALjsI20SqNlXY4MuvP6JCtTFq1UhK9SybFbLuFE3Wq6LbtFNb3521wFC5dms/RsFrFIhHuBSiQH5&#10;Wl1kFTf8y11nyjUPrtpmPbgDTMkrtl4iy1cTFd0ZSesAcYteFMy2+vlNWyHAbvhV96GbRQk4E6uM&#10;EBwBCP4CLI3LNpUBiL38yLW36yOzrPZW8Y5fg2sBqK1PxVjkVWWhknGdCl64rrv5+T2voNwfbArD&#10;8rGo6FzPk94LLMc9OBNyfS33qOJ546FtEvfjFY08Ss7Q2hdU9ADIDkq2yadtBzznaxk8d1Au5+wX&#10;kKjEBwRS8mwSmKr0XXi+zfomgGA370Z5vWL79bVPy5BlSVTCDfr+uwQOKjwgqnx8U9d/ZEf1vo9y&#10;Le3borKrVDF36/qUB3h4lt36BmF5IfPt0vvZQcOo+6Ax4J0BXt4l16Gi79RxQENDwXmUdUBlH4iA&#10;9oDy0WAc1jMe1rv3hkF5yHtAzxUCMky+rUS+cJvE/fBMfi7buodtAme16jag49lh+fA+t+qevYHR&#10;fYUMC4DZ5wyr5SYS71mJesO+jQIToASEsGtVBKjlj6/6Og3BFvCiBCgBLUBlP/kAtoP6RcCqDlqA&#10;qmN+vsqvArAVKqBcH2iDbpoPzRI2rRQlFz+6Jgl8XRWdmwxYtloVeb1a4HJuRgX5jYsVy/TgZQLx&#10;ZoEGOVkqkAHabXw8vaiw0gVAEoD0ocPK6BVV27AxLLhNH3LjP+/aovvnbanYe62uA1vvVCXdJVbz&#10;D6BzHCRKznZ8CF0rBCdyd4c+ui+5jhKAc7DqeJhnk2QejRIfZbuec5c+AAxFpdut86lgAGXXi8g1&#10;dH/B/qDR4L691ffKGiS/J+WhggYMqyUVXPv3//40uF9tA8gQsA52JfZzPpLXZTH7VL6/P90nFY4K&#10;6RVT7LHpib6XEg0piUapQmbLBu2rVsMbKgTeWdhgONh0v4CMBgCW5RmRvnv03FRMykVeHtJ7OaB8&#10;sNJ2Ndxcn+d1AESeibJdbmrb2YxrcN/aR0XfLIDwPrlvzt2ousE2Dd0OPZODjfM8BcAK5a1LXO3n&#10;OIA8qPdy5J9PvbEKzwtTeG2WHKMx8fvl/vVsO/R+YE4kqDOaEo1HCFDuhwbYt5WPvDRUAJN93gCp&#10;DPJu1XKLyAmAkw+QhaDbKuywdAADNmEFEG/Te3bmlQx2Ftb1N2m9UkoV2UteztkkdQkbA36Wvq79&#10;gLwGdA4Y1qugKpgVWapt7M9VAmyZjm/Uh2Kfy2e9/FUPrliJLgjYqSAw6QZp/wq1CoAa0MO0qx5c&#10;FvuqFeKD6iVS4fmIYeWkQjpzKLHcxPV1PrK1QuBfoxssfnxNElvSlJZM4PJKzgdRClnJK7PSDq0H&#10;YBBIdE1PHPOKD4P+JYs5hjR28Go/yZlTzwIb7BJoYamdAh6MvUetvN+ntl0yKfFRKTu8l6AVp1Gh&#10;QUAOYq9jqwb3wHMfkHQFjLvJR3lKvtTxcJtyPJ9k7y5MCH8uQI1sDComYN2ob4YaOvDnc5fTe5Wf&#10;BmGvbFGuybESNZrF9y+7b4F3ADNjw/k96Xkpc7uUxBZ9YyosrMe9Vz66qXdAXgAL++n59L4Agstr&#10;7kf3vMcbNN5BADRnOZ1ziHtWpUYi09DAuIAVQGxS/dj/x1Pfx3bw/oJv6utKL2Wu9ofbPDfsCmgB&#10;bJjHgcoxbf8N4GHSM5N3N+xJPRdTwXIh4DCFeAbeBz4CwBnUBdgYcyGSBMRtIizqqbMsCTDreZCv&#10;Vb8AQAERLAAw4YFzXCYLT+QDuCFYkeEwLveDNA4BytLltZaV2q6Q/VuJ3aulO50AbAVLgQ9Qsg1w&#10;2bdRNweQN+mhACIgLdEF1ukGsCur9DHK1Bqv141X6eFwGCGltwlg6PpyAQ9QUCFDYPn6KxWUdZed&#10;+qA0IJyP3K6kpRcwNnlrpo+rvADyZUVnXclZyMukUlMZg/2eh2O6vrM6lVPXQC2w9GtHkp+vD0Rl&#10;dbYNExWOSq4P7vl0nrfAOrbj96Cy71OL704gfyYk0n1/XygT7E6XZTrGvWFrHlD+vcrv5XFvXFvr&#10;QWMTvBdnWYHPQcG6bwfy9MAfz/Tx9OH1rg78+UzHZQK8eOA2LCAHlH+B+rYtvnnWVj68YmseXnOF&#10;sRdQcw1d21lFCWcTDQy2L6Df+JiGXPJfgNql/QAH4HEeld/P55hSkCdwUMFm+/XtD2v9oMB8MNLA&#10;kM9ZTkuYivXNujcYfZ+e6S9wBeU7GLnOq8eU2O/A1D06OD2fjilRpp8bAWh4Do0o5e4R2HYrbRFY&#10;KkQElarDoVxHXW2CTfVtq6UWYdGQYUMgb/9nANoNUqTuiFSd3wbAaTiVANhWAXcTAARsEZt2vWQx&#10;DIwUd1YVg8LuG0RE3Av7Q6Bu1vnlj65aub5XldiX/Q5+jj8TYAEh7An4AEqZ5AKApcKFACZPwMRQ&#10;vehcD+N2r9Y36gWURc7bpAeq0DoMTKVFWtGCAUQAE4IorKAkbGPkJY6ZHc8FTuUv00OUK+EVxgYO&#10;nUQOxMh5r6aX4Iwc/7/L58DWtWghUQJIcN8fuR8+UJi8ZVVy5tUxbwi4Tz1LeD2/LyXADLgApss8&#10;lYcn20GnYwEzqvKRALYqEOVRRlj+q2B1pomU6eWq4u8Xa+7/QyD486k+uhSR3v8eHTv02zMBggbg&#10;sR36/bmYTefoXEC++YkqlMrnnS67fcFW6cMvuXfRG9GDAj1AROLvUtllD2X66J0APtgdBxPflwYr&#10;ZMetaiQwBwCDA1fX57qAlIrLczpguHcdP6RnJXnjoW3As1VMTpk8E+ccFNOGwArTS6Z8JbE/XA9Z&#10;lOVBfwc0gtqna7hd7/sjgOU+tUSuI0nxxO6SCbdd9Rb71e1p3TffARYFvF5vte4OJ4Cq50cCAzYS&#10;56zXO0QFuiOSfI4TGgBJX5hTy43PA7DBnjBp4NgKJK6DWcfwTm/X9dwTHMkXgpcleWBk1jc8u2Y1&#10;AGUod5G52KI4L1we65h3sXAhWgc9JMcAMM4g2BYWRvZWuVy473ZUufZhPzlQlbxy66U4mFRZ2X4J&#10;Wi2pXG7zqPJTwSh/vdIWtWzYw8hY8pKH7ouwgv+tnEgKAftyH8eVHBAqHxZ2x1nkud2WVT4Hi8s7&#10;gCn5G5YRuX8ABGC3PFXF1Dr58XgHzxSR6TruwNQ9ci3ug/0uGVWx2A7L/s8pPO7XV2XDVqIV3yjg&#10;bFCq4LvQaOr9r7572ZfVUja0/FViQ5h6n0C4R8/HPVULGKgk7HPuGe/+8jsXnGkX/3zO1j286uyC&#10;13K9GINvSfcdXTuwF99ho64ZelkPaV/VYxjknoPEZTXX1DEkJ5WaxDbg4JkBOevIae+C0fupFpNz&#10;HmBFLru0Fdi8HKVXAfmfgRomjjvDKnH+YQHWU6SBOKTr7Nf1SQeUYHpYHHsZUAKm7SIf76LhnnV/&#10;1F1vnJQA61aYWO8HAHvjreNIV87l2ar0bnBc4XBy+axyqsWc7gEWuAAf4EXabvkVLzR+Bn0/ARGP&#10;L3Y03T47UDG6DlJ5s85hSRmwNXkB6xZ99w2Sw+VPrgiwDs7AbsU+LdPHc+eT9iF7WaLVcTZV6aIu&#10;WXWxSthWxzY4gPG86qb1UrapslTp5mExKhGV8aVM1cfDUQOYSZvcbgoAgaOJPkgAhKuc+9kiabVV&#10;2w56KrLKAABe8ZUo66W01jIEqQOKSqFKh63G9WE8GJWGg7JhHdjWGVPHHbDco9aRmMhgJGIgEwMg&#10;sr5RFQ47dptYDnCF5/t1te52rM4Pjgm4lK1n4zh2JmVz3PtNVeHYt135NuneKsWIlQLfBk94C2kE&#10;keWwtu5dlYd3j3MNWY28Lde7Wn3/qi0TiEnrZHsCPnwQ23SfvAuuhxTfojLoT+c7r7l/RYAWY8pO&#10;hUWouOu0b62ATMNEqtSzbnt2z8F6kPP1vStll+1RBXcnk54REDpAdY9UZMDopgHHdYzjDiyeVddy&#10;T3OEXWkMvNtIeV7aqkohYGFxEueSQrAGoAzA6mzKPm37Ps4HpLoPX+qah3Q99qMeNqvebhfDbtGz&#10;Y0vT7cR3oyF6yapaIpGRw5g0OKvY3qrn36nvfkBlYTps07m8E8+n9+dApyFA8gI0VKKA5jJY2ziY&#10;HMwAVmDdru+wTe9jh5YwLPt2qgyAu1HveZPwxnlbOVdsvR7A0pWDoycApoCmE1wKa3udNDbdO9XP&#10;sUfvWQmVAfbTRWAo8nEuCecTditgd+bSA4VgDSqxPgAvTS+n9P41t+/w2sJEsACVw4Gm49xDaG8G&#10;gAhYyJ0vlKV8lBmAK8JiWg9BBzi2Pg+6owAugMNhBbNiD6MauHcHqJcfAA5wkZfyWafR4d7Yh41G&#10;A8BzwsRUTPcEk7ROK+vsyH7l51m26uOSuC8HvSqa95165RWL6fmRnhvFlJVKgHYHYFbFw049iE2q&#10;cnhvVMyder80GEhfZLA3KDpnu+51i553nd7riruXbJ2YAEcd39RNmN/UcEl6ImG5nzL8Dzq2WuAk&#10;aOaIrnNM6aDs4XUyZ8oeXPX3T9ddyd0rDpbDSjBi2aNruu/AWQRgqbg8M+vsI4/buzwLlVjve5u+&#10;A9LUHWGqP0ED9tAO6RkP8D70fC+BynPquINY+2gs3Cus98J9kAc2dWb2xHrAsEdkHtAVRJcQfbkk&#10;AOvdQzqfRsRtVt4b8lj39tKxpGfCfGMZOEb1HbXkm/I8mA/Y7DRO2PKhVPaGVOeHZhRM62wqqesO&#10;JgGNbe+WEWO6FNY+EuBFPu/Qt4CNAfh2fS8PuNC5sPkG2dpVktpVyl+J0wlQ0oVDS00FwPakMrsE&#10;U2sBYDfpZrCZytRyVP0umwh21H5s3So9IF5ijleo5djqrKgPoof0ih4BwUsm1DrMRh633+jy0Evx&#10;c7R04ETyAvYAVAEI//MxmCO010LQkcL8lEsfq++jElG+jtHA0Ci8el/0i8LYrPu23oUDXud42coH&#10;iAEw5XhDoWsH5QI0VVpVFFglvAcATpkv7VEtYVXec+UjPIFqhfW+KccdQSxVOXe9QMKJPbBHVaH9&#10;WmIjum9o4A6oYtL48P6Qc7TMSL7dsnFpMEsfXLOFV07ZivuXrVwfHjZd+/CaMzbX4dsBWpyHxfcu&#10;efdXyF54xsu1f5uWxQL/8rsX/b6O/fHCn61c9QVFBqM6YPWsVG53qrGtsgAqfZtIepegYiBACHDJ&#10;w7sFBA5QPR9LUsCiATgA6FE9/zGSntdB6sfFpgI6SxoyQB2eC8Me1vkH9S1gWKKmCL5g+7CuA/Pj&#10;LMS02656imJx7y8KA8BqHdbFs0+Dwf3yLAR07OP7ah1wwcp0VXnDomsAVsALYFliGwNMgFqp9xUw&#10;MeBFEottBVxsV5xVsOsOyhOLIpO36fqA2AGr40Q3rRdoS2XK0OVTA7YMvb7ej6ebx4YEtNixtNJI&#10;XJxL8+/8pNb7hlfSLWqpYSqOI80AgQNWL4HWmUrLC6XflMr7UnLq5YaRSiE4PHCBfaqMgIJzAZMD&#10;UfsBmSe99HCdY+7904dlnfyUEdqOlOEgiyQHEeXq3l1u65lC5w+J4y6xtXz1HGcxpZchgyqbxLP5&#10;uSoPNgXErHsDonLpjuF6oRzdq0oGO+ONJcjBAzdUBvceeI6Drh7K2v0rlVHnKR1UZaU8bHlk8h4x&#10;JQCHlR2AWif8bZMaV1cLegYqHKF1xbJZVwm0m/V98CqvvXfFQYjPge+5+p4ktCrEirsX9L2D/ka6&#10;KUoFbuoAjsjZN0/bBpV9WIDlHjfpPL4578cjq/w9BCy7V2wW2oDu1NPzHv3zhc59pn2qyNQPGEx5&#10;kMlupyqx7t1Cen9Eajmrqmy3S7UMmDQAKtuHYVzeGft5R8pPg4VUdcCqbh3Qtoc4ahub9oje6UEl&#10;rk3oJffH8wYsif0qwOGMovGlbugcmDg4LiDqWZCwgGub3gcyF8fVLh13NqbOKz8gBgfEKgBYpC3X&#10;9L5tvVMipUIbeqvyAVgASuhhyKyhTbtFx92jLfADWhi5BtIUh0SlMpBgHsAHYKtVaKWOVwi4hOqt&#10;RSLJBkLKwTTIYg900AvCNqRiI0G98npl1UNrnbzs5yMDJlpYQL5LH4dzsVM9Rljr/xkwDjKd4yCM&#10;nO+2n5buyNDSARvmjaT/XA7LMLoIqc09vDz3lRTmZUleGhHkNY0EoAVk5OM8GhOSnxdZOusruYNM&#10;2/tVyQBntd4xjZyzMxVMFW6fKpBLZC2JAQ6eNQArZQQV9ZmuwfsWKJ+qxRdjUPlhf2x9ykPxrBQw&#10;cRxii3rloyL966lXnuL7l2yTKuOB//aLv3eYd+7VU7bo53O2mn5uyeANMnf2SxLDfNi1a+9cds//&#10;nNs/2fIHl/2dEFWFhxQ7GI8ysp136A0f71TSu/IRFRWTRhVf7/iIg07qQOcR6sk9o0YC8AFaNVBq&#10;1Pn2lag0nV/x8IZHW/HOqqRENqqhggXpQjugBuvYb8/FvM+cUblf3lPI0odIuifsVsALYD0umW+h&#10;Z9ipe3NbU0sHqpa8q6BLLyKJde9Iet77dq4r9tspcALULTCjFCl2KnHHgUcYcgvsYRqe7TRY2J46&#10;BvB2qUyOca1dahBwaG3imPaRh/z+fFrihNqlJYnGwe1ggT6QzLeD0ETARh8qdiusiowKbVTYt1QX&#10;B8ywJywByAFqyFSAkopDZcYLy8vnI5KQyJTjUUeq/A4s5XPbi4+sa1OJcAKx/RIsSr6uFAKSFMjG&#10;ADDuuNGSfWGe8Djg4TpBzO7fy/RtLT1vJPm5yg97hXlDiRyUHQGptsN9Yfpfrh/ZpizACruhOgCf&#10;e0SdEQBjUGFfbXh4Z9inzsqUKXkMc6F8UDpbZJLgOEFuFt+5aGWyW6vE2Gtkj5ZHKvx6VXiOA5JK&#10;fbuVAuzc66esVGyK+UL33VqBZ+GNM7ZULIzNW65twEBlB4jYyjDx4jvnbZnOh40xe3Bmrbt/1W1d&#10;AjS8y0mVHWZBZuNUglGRy1RCDy0UYNYDRBot5XOHk4BEHuQykVY4wACpxzYL6Mh2oq1onPfpvrCv&#10;aRRQDgDzKF1YakBcWitPCFhv5PQdQnYFtG7Pah+sCyN6TLaWSFjvX9U6poXfD9uAVvuQ+Tt0f95/&#10;qwYPO9SD9QGPEn2yAJiGhvdBF4+rDeUFzDAswRpck0aBBmCfnp8lDQN5UUPBvXBNAVX3BMPu1jrn&#10;IpX9OvpmNA41YEycTe48UkYATPcO6+xnBE8lLYIuRP+fd7OwrmOADtYghexIAoRhBeZh8DBv14cN&#10;mDeo4CF7UZGxX/lADmrtpwwHv5aA3FlN5zhYtA4QSCE4QoC8uh4C1u9HZYTM72XqGpwf2pSeV/vD&#10;ZXgPgB0GBUAADGDxTBxj6aBU4pqvbvs+lQvgGeGC/QnTUkYITAerM4SWXvEi11BZ4TGXWjCv7ElM&#10;lmLZpiVPrrl9iBJacvu8+xBwKPEtuO+DkqBB363uSdelMQWkAG2RALpM56yWNN6s77gFO1VAnHP9&#10;tK2h+0FlwlpcF/nmbCpwejee6sXKW1wPdrgnaX1RFVLPpuseUjk7dB9rVC7q4aieh75ZGBGGPaQG&#10;p1z3ThAMwOT+UWneuEi1EbGF8w7QuGNJiSU2J9FVh/947vL46J/PvbJ715CACKCcXSP5Q9Di4GJJ&#10;44MtiycapxP7nDmpZ7o+QMF5xDrXDuxrHEgCDo46PZPbmHov2wWaKikOmBE5G8pi9+7qOKwNSwce&#10;d50j0JKHPl8Y1qW1yt7L91JeroFNzEglrunOJ2EOsHrS+2YJq+7QtTcLR2zXKJMuxn6p0kXotiHa&#10;g5bUJbEKImTRwasLwabECuMs4aPh9CABWID3sqLrxl0e6gXx0WFluo9oALz7hoqv45QHWEm0vO5t&#10;1fmUE4LNgaQUAhGgh6B9FaD/OYXgBqRUWpfetGJ+nwIdlYG8Op98XNPZWEuGr3F/XulVTujYgtE9&#10;P2WH50cS+fw+tQ5YKcvBqvx4Z3EgOUCpiNrnwIwANMzD8SBfBOBa0lBVPr9ly+/J9qRiqCLRsGHG&#10;LNU+unEIQcTJV6H1bQIHQPV3p+dEPqOc8O6vfXDVFv981oqJotE5gAcw45Cafe2UrRQID//Hc10f&#10;Wce3vmtrZfMif9crDxW77OdLDvTl9y86O+KMAgwwE/IbsONJDZnruI7jtIF91z665kyNJF8V6Uvm&#10;+9BPCxiRs6wDcjzDR//1wt8zDR8e8yMq65DAy3WpV7A6NrA7nvT+CJbwd+pJ30XnUaYDlnevfR62&#10;Cmh1Lk40D0nUNiCnkWE7tCUZprhNS7poACrvAbvX5arSZvpJAaz2BV1bNEj0md7wMuiiwe71pcoK&#10;AetAFNYcmJRFA6G0U3l3/XrHAQ1guY6Xo3x+Te2rQcyvM6xewAYdDEYjiP4BWSQhfYOuG11YL5jW&#10;HbBR6WFAbDykHy/WAeEtGIwGYOhUD+xTB6iO8aGwW7eosgBUwB72N3p+lROCyIFD5SNpHYeNxwMr&#10;P5X5VVn8Ery8fM6HnfRRACzOLG9UtASwDnqlsAHwRkLHnCkjydlQ5wOcgB0j14hc62WKVBK35QCr&#10;Gga6T9we1XEHnu4FdcE6+bEHw7jiv1g3UuEi4OVd46TyqBp9zGCcbqB0aCQJB8XOxFlIYhBH6cPA&#10;TiR5eClLfWMPclFCPS0TMIkRX6+y19696iGg2MDTz37l3/2IQEEIJN10y8XK1IvS+1ds358ET+he&#10;1GAHdu8NzwuYCNfDhq1+eFPvUvVB6zhhjojxK3Rs0a2fbL7KQsaXCPz0QDCcEmfNIZV7BNsUu1bv&#10;4KiW2Lg4kraoYSIfKsXtfBpCNQZI7D06j3cGEEPgss1ABUYbHdC3g+0BKw4p3rMDlLrmjbfYT++T&#10;fX7P/s2oI8KE3jlgIiFv8QpXA14BFIAhd3f8Jmb8p55D+2BTZ13lBbSoDwDswxyVnLkjDQX2sCe+&#10;qRJMzpjcXbouoZMAdIfwuNu/tcpSeYAYuVzDh64pA4zpckUvA8kbOp6QQ7ArS44DPMBIy81DO2gj&#10;KWTHEARsBywZrAdgfuwVDmlNA+DA14dxaUx5Wg/y0soHZYXl0hAgrd2G1j1x3COnIvlesmrkfCp1&#10;0DcaYUAdC21RpJs3DtyT8vj1XtDqBiBz4JJPKQSsg02JfS/BStIxgAZLwqybxaw0FDCtH6eyRcoi&#10;eV5VImfcX4N15JhHFSk/wfzcF5US0Po30TNjy/L8OIgAtfsbxFw0DHwXvhv9rvv+JcCponoIoz52&#10;scBFWiFGXg3LiWmX3jrrDSessVr7VyrNEMvOvvGTv0Oig2isSm9dsLV3xO6qJwQ+YHshZdc+kh0r&#10;ECNXYd4KNRSAhKB+t5+V3Muqe1h1+6IrBOQ39Wy/WBzJ7Z5TAXIzjbDsVRrJw//6RUwiu/8x+wUI&#10;vUvKAYx09bhk1zuBYZGhABrGhWHJ47HHug/iroOxtYBY351v6/VF31v3C+Ph5UW6AiKey51P1G+V&#10;y35nR+WBDd3BJPYLnU5sB/uFCYGW/e751T684d6AAXjVc5SKhz16+SQpL10vcGQxNjiwV5HHMC2s&#10;iozerUYPexk7dpe+027djyQxDiW9MGWAXUkA4lVmDR1QoZOJio0U3qSP4ayoFx2CykGjBDjCdfY7&#10;wyp/AGi13jqPsvF+hgPCWTpTR0BEQAC2DWAKGwquy5L8DuiwfAGFdfY7WPWiqNzcBy2rs5z2Uyk8&#10;blnn8CxUcBokooK4P/K/zKt1ls6gAhbL/wWskURYIHl36D5Cuzh8B0EZAViReO5YUsVjGTQEqmxK&#10;VDoAiySHxWhQ9sFeYkKem2ABKhtBIIdUsWng1gsoANyvL8BzHol3yHcDpGue3LA1T2+6o2mDKlvx&#10;g8sC7WVbKyAdEHjoO4VZ5984axPOfOWTBlDpAeOG21dsydUfnRWpeATGE7K4/P4lWyZ5zflUTgB3&#10;WPcBq5YrLyoM265M60tunbP5N8WuNBo3z9nqn2VH37ngfbo0BGWPqYN3bZXs5ZIH1/Ut7+j6AijO&#10;Jho91QsY99jvz+2EEl1FNAioMpiLriK6YUL71b8fwOWd802Uz/tMI8e8IdF53i0jUMDyIQMCKMCM&#10;net5dF8ANLBHyavj2KcRIJNg3EACK4+O+/A5yWWilKrE1KgdGgR3OumedqieEXvsABdrA9hderck&#10;wEyEk3fv6Bxnd5mte8TmO17cshqA0EfoKLPLYd0ggGU/yYfe6QN5kITyuC2rh3cQASAlKv/LpP0e&#10;AqhEhQIErHs+vQS3Iz1fAGIqogP1RQCiEJzYZH6+Xh7y2QGr44DSQQKzcn3tBxjhuT6gXcf9HvXR&#10;kMwAhgRYYNyAUQPQ81w0WjwrtjTnhiAMGdEZVIByG5btV/K4TarEtbkH8iF1XX5xPa7NOtdX4nwH&#10;KWUqeWMAUCO2K5UFrzL3xjG/x4i3FPvOQyO1j2gnVEWlKjvdTTjEANgBVeY1qvTLxICrBNRy5d/y&#10;rye2QmDBgUis+Bo8xALb9Ivf2lKBZ5veh4eSSmJO+eFzm/nT17pnyTSuJzZfePW09+dS8fDkAvBl&#10;krfzb2q/jyq562yMl3WT8iCdYdBy2XJzrnxvU89+reudkxS/ZCX3rzkYAD/dGvhM2Idzi0YB1kZO&#10;4xUO+2AB20GpBsB7TM94XI1V4Li676qEd8o75zj5/RzVHb4BjOqjapTXu25UH72/VPWGLhVAAaiD&#10;UVlB9JYzsBLebKKbkLWhXEZVUpYHWbgUVtmwq0ANcHf+E/NEJCDm9IB9NZT07Tp7q0zUFtf3cbXK&#10;i1MKpgXoLB3EHnuM+hHoYXABmCl7tul6NehAhumCYXV/t1uRwT5aR8dhYFpNtrFxHSwCmbOm1kOm&#10;A6zIN1zzQf9rAA5nZZY67iDWzWP/Uo6zos6lDCohQA1az4BNAB9xsOwnkY++O1rRgFEDYIQgZJ08&#10;IeBCsITAhYkAJwxMvHKxKsk6tYSwMsDgHGdFgBABF+DxpH1UhL+BlXvWfbKNbUqwA4ljLsm5B6VQ&#10;wiOdXV5TDmWKvalwvJuNgFX3x3m8GwfTM+JuJbf14ZHJrGM38vxITDrjue7R3wRYVWiGPC65dd4W&#10;37ygxui2B/wvlA1ZIrCVPaBb5pqtkZQu1XlTz34TeJupKLo+Mnn0kZ22+vpPeu/EhN+xxZd+sHX3&#10;rnpIaolk7Yn/+ZutlHSefuU7myMZ7TaymNIrpr7tvv94YcskuWdc+MZmXDppC6+fsTJVwNVqKNZJ&#10;kiNnXclRr3QuQQZcx8ME9V1WS4JzjwxK4H62PNGx5/pez8RukskEh5Q90HF9M94BygQGDmOKsVdD&#10;4CFDXX7renTnAEL3SygPTiWUBA0nzIpkZj8NCqwL44as6zauEkDlO3jMsFgQhsUpBQPD2EjYcETO&#10;FkllwOvdSHovbjervgFe74P1Z1Z9/k2JpRJApQyW9MFyHRRH0N97m8CJO2LNgE3dTlVBgDJk2GBM&#10;rPKoYmzVS6CLxj3EeiAqYOjlxU71bd0Y3kmAF44ceQlmblhl+LQyPKzOcy9u5LiDliUV1V9WAGKA&#10;hTfTGxJdG5su7MYgATBvTXnZYQJw+hAhaAEgLalLYpXvDZDKJJaasbdlvGiVCxA9X+Qc73ZRctCq&#10;YlCmgxjQKXEdwMp5zq4CDuAjYQ/TUDnIyUuZ4b1E7isoT+BWHkbY7NTSGxjZYICaRo94X7pufEYP&#10;3aMH43N9VTxae5iPd04jwXvhO+IjoF92meToCgGSCQAO/tdfVZl1Pb3PjQI+336DWvmPzn/lTFsi&#10;eY3aIMZ43Of7de5PktxXbbVkbPlDgmZku+J8EtstuPyDbN4fbOndC7b8zvnAxhWz8n1WK9/0yydt&#10;6k9fejcSwHMQynZm3rAKVURikomwWnX3opWKXX2aFgJD3LTRN/1XMMCdflf2Hf3zF/cQ84xun+ud&#10;+MwV1Cm9f5xRgPaQGjscUHT7OGvqPRAIAlBwVvnEa0o+95PK36s6EA7od+eQ8gAsn/dK5/N+6Zf1&#10;c3UcWcu6AyliyzrAVIcArcvhSNqmd+uDAIQjBhs44IUfQI+NzGAAQg59nK2+BcmZVWD3AAoY14FN&#10;2TRuABYwqoBXnUyhzYr8ZT0ELEDBs8vSAaybD5cuafWioXpk7KvRTZ607qNPIqB1Oa1zkHduryqP&#10;t0C+5GXxAoNj7lXWC4cNkbA0JHhA6T7CQx3KywCMwXlU+hAUIfg4DjBoJHgOKg9hd4CWMEvu+9Vz&#10;SA42JQepQPgqYJG8VCa6YEJmJc4X4LqEjpzv28rPOiD2hkDbVDxPf7xw7zeNFPu5Bucc0jHeJwpn&#10;i0BGX+puhr+pXAALy2KPYX/uUEUlrRADLrp73lZgJwoMFb/8bEvuyYb8+YyVUBH+fKyyHvgsFFPO&#10;f22zb/5oi+6ctbEnD9uMy9860KZLxk67+I2989kum3/ha1st0DGGdpUkLeOduZ+ZYs4Fd36y1U+u&#10;2ayrP3gdQjnBoh9fP2WTz39py29fECsTXqf6pEYFJeC9D1rH80w3TxmyXQDm2fBo41NYrzJgx2Nq&#10;YOgfxeO6W895WA3FMcnhwwKvN9Bq1I7/t3/6u+f4DtUvBsQfFsO7vFUdC2UyQKPPGBb2sbwiGOKD&#10;d+reqBd4jAEQEtQ9vIATkOu5XB6rbiCvsZNpSIgP9oAGyVfAhA2LhCXel24dQBjKWgafw8ZM88Lc&#10;TzjKYON19y/K1LggQsJ0DEDv9rDeRyiRYVXKD51cNfwlqvIjjWEYl8Dsc7BKLuuGAS8sSusJEFmv&#10;1A3SvbJJ29v18Dt/QZoS1K9WSpWLfIzYcTtV+2BRB7heKjKX/YDXmRrA+ksR6LVO3nCmQQ/S1r34&#10;y9MSObIrEihAw4HX2dkUICgBWBKgIDlI+LisawnIACwe1WVq4aksSHwS13VgR4D2aoLtACqApIKw&#10;j3t04Alcvl926CFC5qhAlKVyyEtjwrnY3YDRywOYsIHOQ53Qr4pUxxYNvMjP3Ib0wBO+QaSRcpbX&#10;fmTgYfop9Sx015TrWy0XU80QMFc+vW67BMwD/3pslY+u2PTzn9tHV7+xsT8es7FfHbCZP35uq3++&#10;EIy8UiVYcOuMzbz6vY377oit0rlzb/xoUwXeCT8ctxH7qmz698f9HpZLJvPdqRcfS+4yGJ6hfdMu&#10;fWsr7l/yQfCYF5PVECzDqSXgrbhzQcx91YhrXiq7d4ZY96Pvjtu8y9/ZsjvnbKMqfam+wWrZr8tv&#10;X7TFahzmyDaeqwYB4MK+NFrVjwXwe8GQQFQctjT2M4qgjEgtJabl5Vp4sFfpfpid0ad0EQgBEt5c&#10;tkMn1SEitVSffMQRwFTjjcPH+1qpwzQ07vAjqk/HtJ8GgYANmA8WZQQO58GYyOC1AqErHtVrGo0N&#10;augYJ4vjaoPHBDPc7o7qGqQm4P6BuReA0bd1fwCVIIodAn0wlU0AWFIN+troN4JF6QJgqlLsnvW6&#10;2fU6ycFL0rbLZL08H20jwGCr0q8KQLE33ckieYGb3gEZASV2CXmRtoDdGVgplLgO1AiosePoFgG4&#10;3t2jbe/o1otCxtLXCNt6X7HuhxaZhob8ANclMmDiXJ0TAg6pTeMQTApH60nY5KNgahuVS35nVUAV&#10;Oce3I+tMAxMyp5cHWNmvhMPIARs5Dhg5j5b71Qgm7NeXdqsaHY+A+p0uDgFS98F5AWAp77nfY+mj&#10;m7Zdkg7lQwNJGZgUbuPq/JKHN2w5wQhITLHmwus/2vQfP7OJJ3bbiG1l1r9yhQ2oKra+W4qtQ/ki&#10;a7b8Y2u/fpH121FqA/dU2NvHttmk7w7bTDHijLNf2OhPdtmi699Lrp73Ae9jj+22/pvW+qgebFk8&#10;wuvFinOv/GCLxeKr7lz2WOUPz3zmfcLLrp2xSSeP2ajP9tnoz/dZt+rV1q1ihbUtnmdtV86znuuL&#10;rfPaxbqfEhv96W4btrvSxuhe51/41tboemukCohvxlk1W6Cdce5rm/bTVzb7ymlJ8B9txtXTku/n&#10;1FDomZWXYYSrBdDlTNYnQADcdY+v2kI1XMvVIJdwTA3DKjVcpc9uuBQH7PQN+8yJsKASXWYwMv3M&#10;mCN0w1Q5KQm8AjX5wAnMSjwyDEgfqduvApgPnWPYnECLIyuss0h9GosKNSRI2g3KVy1gIp9hUtiY&#10;WSkYlYMMxnmF3UtXzs7fMTchS+XVOTB2DW6C1oNKSwwxEpGhdut042t0UqmOM7LD7TxdgCUymYqP&#10;I8j7blUQzgNaLkDD1CQ+GkIPGrImAAc0SAucE7BgIKEFaB3zfDrOftYBuDsNtI1NQytIw1GuCozt&#10;yzqy2mOaBViX2DoPOxmgIbEBstvSAgIsHsr8sHGB0SrF+BViLsAR2q6vAtYBpnUA52wpAHIu+5Cz&#10;YRdNeAyAYg+FZfwt6Xq+BLiAU2m/GHkT/Y26b84H6LsFWBoIHCfVSP4/n4lpVbn03P4O1dDwnRj7&#10;ulJgxaE05cdPbeDWEhu5Z4P137LWupYttn6bVlvfjcU2eMNKG7FjnQ3bVW5v7qqwfpVLrXPxbGsy&#10;Y4Jlvz/S8ie8aY3HjbA2U8ZZ+pv9LXPcUOu4cKoN27jaxh/cZj03rrQJkszzBJydfz6xJQLoTNmv&#10;My9+a2WqaGViuo9PnbApnx+wN7eut1aLZ1rbpbOtxbyp1mzGB5b//ihrNe19a/PxB1bw/mjLGjXS&#10;Mse8ac0+GmttZ39gfdbOt34lC23cvg0277ujtvbmT1IUsP/PrgJo1NfcvWKrxLCM0WUKomUCNzJ6&#10;h8BFpB5zSbusVlr/RLaylMJq3demP0RIAh1x1Mh2vNLu5ZVZgLqkzxjbGhDDyPhzfIpa1J+Oe2ii&#10;9m3REucVbOvxwWJU2DC0LRlRAzCxZ+mmwVFE/aWvGZb0AevK75Jb5yChkcEVMinKlDiPQAm/lo67&#10;HYttq+9Mw0BySczDMHM59kM4sBvmApj03xEYjmwCrAytQ+ascq/qDQe5e5B1Ic5hFAeAgK385eil&#10;AGiYwJn2GV4wbAKMegEGMCqvy2Il+lKRkX4+0ln3gqMLpgz6xwC/ZK3ARf6XMjcEuV4Q90I+tnG8&#10;uKxWotFwgOs4sh95iSOGUUgAAYAjTQHU/5UsdqYVMzJLP15G7FYHqMvXCLNGgiCwuzgnlMHOsrCu&#10;ygT4zrw6BsgPen9q0FBx3ONclWe3zoFFtxEhpW0Ay/Ngs9NALRF7rHh42daoUk769rD1rS62gUqD&#10;t6y2flUrrXf5EutbtsTaLZ5ugyqW2yixae+yhQLOGMsa2tNSenaw2E6trEGP9hbbtrnVbZZvtfKy&#10;LaZlU8vu38Nqtci315WSe3WxnFEjrHDm+9azZIktFZjeP/O5Tb70lY35Yo8tuPi1zRCj9ypdZq0+&#10;nmQN3xuh9KZlvTXccoYPs8Yj3rCMXj0srUdXS+rczuq1bmax7VtbVMtCi2lVaLFtmllS1yLL6N/J&#10;cof3svxRA6zltPfs3e3rrPjKd3r+O3ZUNuln/58/ta76oHrAlDkLb52zJTfPCXRiNzFQuchlvepo&#10;uYBTJsCWqsJjsy+TUliqxHvaoHoMKGHZVfRPC/iMjd31x2MHb6lYsFTgBcT4drBRPepJygE5TJcV&#10;3l7kLt+JscPUUVgWwLkNrAQQAajLb+EAgFIWeQCgB0zouZDSnLtO39EncIP0dC556cPlOMmjnZSf&#10;ZY1KXYAHoa8V2YU9BFgBIx5hd0KpgjCGEIcDrR2jOJbpBWB7lKjFQ0q7tNZD0SLifYV9ka2UBaiR&#10;xQ5KlUsrxcB1QAKwAKjbrmxLHrp9qny0nBt0bSoqEgXW3awyuCdsOpexVHQl2BrAch5lEeUDQL1f&#10;VsdDEHo+leNlKlUpHzM9eGNAIwLTKh8siaMIoIZ9s95ARNbJ85JVdY1Q9gJqzoF9Xz3OetDA6JgS&#10;S56dCQLK8ITqvnY9p6HBK8wcTjhgJLPUcJVoieJhJoqtKrvk8S3bqBZ+1oWvbIBYc9COcita8JEV&#10;zZ9s2VPetsyJI6zVrInWZNLb1kjs2UBAqNk+32q2bWR1WuZavcJGFtMkz+o2zrGYFgUW3azAYpo3&#10;tbjWrSy6eaE1HzLQErX+enaG56unffFdO1pMr87Wa80i2cCf2eiv9tsQXfvdfZuscPZUa/j2m5Yx&#10;dIilDOivBmGwJXXvbvGdO1tcu3YW27K11W1SYHXyG1ndvByrndnQaqWnWlSjLKvXKNPqZjewmlnJ&#10;9o+sBHs9P8X+Pb+B/ZfGqRbbvZV1mvu+TT6+w8oFUOrjgltnJXcv2HzZupMlmefcPOPAo7uoRCxK&#10;fa7+p+qN6jTbKwWGJfcvWOWvIiaxLzY43UGw75K756RQLnoXEX3ADNrH7iT6ignWsDe9awXbV+RD&#10;cAUE4UH+AmrAngyjEylFumSqf5GJ9oL5uumSCfpnYWBUCCzsU74oP/asxyErTwkNjBIOKWKXOccd&#10;UAIrAA/tV1KNUjEl0S8eIK4EGGmpnDlVeYJYVGxX2Jexs0joe860q8W05VxQLwKwYKPCsD4UTwB2&#10;uapt9ywKZHhmAYkzpoCBfPW4WOULHE+yL1UGrSjLChoSJQAMkLB/KYdrMAjBPcGqwCxJOK5C2Yvd&#10;5+U5cwqwABGgOWj+sk35U0C17gHwhzLdmRBmFKheeoaV15lUwPPj2gcIgy6cvy/dDkbukl9M7Lap&#10;8ofnH/zjuV+b5ymTDUowA4yP3CUWeaeOb8Vu1bcguH/RzfP6JpHvoeWany/aR0f3WB/J3sKFH1rR&#10;nA8saXhfycxh1kYyt9mH71jj8cMtqV8ni+9SZNFtmli9ZtlWNz/d6uWmW91GDR0sgCemaROLalpg&#10;ca1aWUrHThbXpo2YtpHFN28hsDbR8QKLKiyw1M6dxIZtLK5zR2s3e4r1WrvE2i+coQZhtCUPGmjp&#10;AwZZRr9BltKrjyX26GYp3XtY/TZtrX6L1la/sMgS27TzhiGqsUCbJZBmpFudzFSrmZFsdRumWj2l&#10;OmlJVic9UdvJus9Uq904zf5LXrL9e2GmpfTpYO9Ur7Liq9/b5/+//2rb/3gkZrphy/QuFl8/7ZKY&#10;ubEZTrhOkr1ENi623w4BbblAuezeBa9vPmezkne14CgS4AglXPPgsi2WabFWDIsHu+p3HRMOYMtg&#10;todbAigB+aqbKgc/wkbVzUoBG3DBhAAKR9QmQCt2x4HFuNgSNRrsR9L6TP4qt1x2OvYr97hR+Utl&#10;d2P/IokBKV1CJC9X5fs+XV+ARfIKdEI3shfbCIAGg9kDyYuExNG0XQnAOGNKRgBi+gY5TqXzrhGB&#10;ERuXfIAYsGFzAXKASSWl4rEEHNiobn+SyKvz3cYUKBi3WazWk7yABJAhr1/+skMVnEruFZ1t5QHs&#10;BB9gv/qsiyoz7P/lHLdplc/BLjD5NVV+KIkBOID2UTMh6EKwRZJLYh2jW8UjlDiu5H2EWgJy7OYA&#10;6BH79pUyyBcCHrlOo7hdtqE7kl7ofch0QOqVPpJJ8vC67LLbtue/vpCEf2ALz35jb++otNZLZB9O&#10;fte6znjfmssebPzWYGsz6T1r+d4bVr9jM8nZHKvZOMNqN0qzOr4UQHLSLSo3w+pqWU/yt16jHIFX&#10;4GzR0uJaFllCm/bWoGNnixd46zcttATtiyooUN48i2/ZyuI6dLD4Tp2s4bAhlvvWm5Y+cJA1GDjA&#10;0gcNsrSBgy1r0BuW2qe/NejdxxI6dbVogTWhVTtLLBJYC5tZVF6uQJpur6el2OvJSUqJ9lpivL2e&#10;EKv1OKuT1cCiG2VYPQGZ9Tq5aVYrt4HVyky2Wlkp9l9ykqxum3zrs2iKVTy4YHv/xws7+D9+s9Wy&#10;5XGCUYdhVebz3QLgBGIGAtCAz7h52rsF6bvGh4K/BRmMMwlWDRp7FOLPtkZgWnj7J1t8+6xVqxx+&#10;3VIqBme+4F2yiTHr8P0gxZ2FnVQinl7hxicGFzD9TwBKDsRI1w2sWs4vaCL7kdAsywTYyl9QVCI/&#10;5WEuY/b7eNgIWLGXPZaY2FFGcWCzsk5irmGACWgJlQu7afDUAmokBCyGrQowiYIBYJxD8r5bgKnz&#10;6OwPwIsrWxJUCSABDrcxtQS0ANOXOuZeYFVQGhTAh4MoiG4KumgcfEqUAfAdwAIcYHQ21nU5j+vS&#10;YDiDKm8ojUOAu3378j6ChoKG4WUXTARoIUM6CGFMUoR1WYcx3Vb1ZSCjXRZrH+APOvwFWCXfVjog&#10;m5dYYfojMUGY/mW/7LX9/3puO/986iNiUDvb/tQ9/ffnNu7YTmsmNm300buWMLK3xfZuZ03fGSKA&#10;trTo9s2sXvvm9nqB2KtZlsAi6dskQ4yWYXXyBNB8rYtZ6+YoZWdaVH6uxTbNF2BzlUeSV7I1tmUb&#10;S+3S3RLadXAA12/WwmKbNbfo3DwxbXNr0C2QuUjfjEGDrWHfAbJx+1iyANpA62l9IyzbtYdST0vr&#10;1lus3UXlNNN1c61uutg9VayamiwmFRhTUqxOwwxLaFFoKUUtrL7kd60MjidZLbFtbbFtLVJaghg4&#10;xeplpbp8/t/Soi22X1sbvW2dHRToPvk//3Q/zJyrP9gqunUEYLp4YNwNYmGcP4vEsMUCHI68YMQM&#10;s4Bgcwq0qs8+WEH7GZDPEvCiPpHayONqsR3g2yyQBlFaYlVUpPJtlmQGXACWqCXASoJVXcpqPyD0&#10;6UspQ+tbfuPvGlcFzGt+XoWAuuTOT7bq0SXPE05C7mVp6WGKKq8GTiXAWqqT1qkgf2DdaAkoFwAB&#10;Hv1ugJEQNDy0m/XQa9X6b5SUZFJxQMwxBrojSV/GHeuYz6au/Uwy7gN9dT5lsHTAKcG8AAv57MfU&#10;MMDalEHXCzan27rKS3cKDqvQNoUpOUaCGQGWA1IJVsVbzX0AWAaDkwdwuYSmLABK0r7QluY6r5YD&#10;IGFztjnP+0KV/z8nygglNMB3Fpa8BdSwKQzKyJr9vz23g3T+ax9ynClY+EUngfrMucSMEeV6vzSK&#10;KyXTPvxir7VfOs0S3uhpUT3bWE2xTEybpgJPS4G0qdVv3UQgFSCaC6QFOVZLwKyVk2a1naUAq9jU&#10;U47FFjS26JxGYq0sSd58S2op6du4mWRrK9mtHS21ay9L7d7bElrDjK0tuW0bS9ayfmELZ+A4sWVK&#10;r56W1LmrJbbrZGk9lbdjV0vv1d8a9hlkiV16OrumdO5uDTr39EYgOl9SOKuRkhqH7EYWpwYiUaye&#10;VKRrtmxmMZLmNRukWM3ERKudlGC1xLq1xb6vJ4t9U2Df+vZ6EilWIE+w2pLM/54aa/9HwzhL6dHK&#10;esx532Z8sUdMe9Y2/xmADXsVaYvXmDmq6KdedO+86it2oRSX6ovPMqH6BWADJxP1SOYRjkXVwX2S&#10;zrApAxhoPPkFa8Uz2ckCEPG+OKTc3tQ6tigeYO+bVQJcABVW3PU7XafEFQfsGTCo7kmJcwi+ALxr&#10;Hl4SzsBVMMsEtjM/x8L2pcwNz29aDf/hVYRlGdHBf16Jq12vE3xqGIGG3z9WaLkOva/1DXqIzXpQ&#10;HDaEzVXrQXEOeZCFktvCSgAZ2Yw31ufKVUPg9qfy+1hYvTiASz7Ayc+zcFjtFHP7+E29cNYBkbOv&#10;XqLHF+u6gX1Ki/jE5TrHYUq26asEMCFo3SOsa3HMgaX9no+lAATA3Iut8imXhsDBL8CRl2UQfhhh&#10;08j+l0ANvcI67tJXxwE95QNWEtejMeKd8etKRqesldxd/5hB0MHEZ5v0nrb/x1O3e6Z/fci6rpxt&#10;ubJFY3q3sX9rnWNRnZpYdOs8i5I9WjMvzV4XIP+RIQaSZHQJSRJDYR/Wayg2yxCLabuOWBVGxX6M&#10;zmtscU1biFkb2z9S0y22cYGA2t5imgeAjWvdwYGW3K6zwNpezFdkMfmNLbawuYDd1GKbNLOk1m0l&#10;p/MtsVVrZ+SUTj0svWc/S+0mphXgU7ordeomu1g2bGFLMWdzi9MyXteoL6ZOKmqvpSRybo69niiA&#10;xsdZ3QayX5PirU5CnNVWqpUocCZpmRxrrwFYLWumxlstpTppyVY7Jd7+LTHa/j09zv73lCj7t9wk&#10;a/RWLxtWtUzmmdTffw3MN+rZ6geX3B9AyGWp6jhdOtRLIpZgXDzAOELpb6UPFS8w+7fhV/D6iPrT&#10;95JtvEplwd4wKf90BZDuJRboYMXgtxrBZOJ043iIoWxlnFDOulqWC/T0DwNEBgeEgR38m4d7X/8c&#10;5xjl0F8cgJprsKyxWiByb692rFEGfqDMNizr3TgCkbOmEnYqLMzQKgAJkNHxm9Xy8GPbjSrQdb3A&#10;RsKrx4sJQx/5LSX2LfYs3SthdxAgRgLiiWYbsCFncXLBwMzdC7i9q0j7WWKPsC8c0+p2sUBHFAyA&#10;fjkoQS+e4x5OqcS6M7uATxdJOAUNUh1wO6i17aBWcsYUAL0x8G0dF0AZ0uaABbxacsyZNAJQgB3a&#10;r6y7R1iyi8ajWvdQpcaBvydgg33yP/+0zQ+u2eJTn9nA8uWWNnaI1RZIX+vQ1OrgMGqRb1Etxaot&#10;JU1bCnSSu1FNJH0F0ChAKrlYu6FsPdmG/0hKtH9PiFclF1uJtWqnNpC0TLV62VkCW4FkcHPZrGJN&#10;sWNi8yKLL5Dsla0ZLyZM0P7Elu0stV0XS2kjW7ZFkQDdRKyYYxkd2lu27NskATe5uWSy9jVo08GB&#10;mQYrd1MCrB27WXKHLpYgJk5UeXFNW8oWbmsp7TvJnm1rCbpmnMqomy1FkNHQ6qTKxm6gZ5BUrotU&#10;1n3XTE5QilcSu4pV62i7jgAKSGumxMkGFstmpqghyRZ7Z8m+TVZZifaPtBj737NjLfutPjb52Fap&#10;lEt6zwQCBdFQMC6zRCJpw1E7xBjjdCLIAXuX4W2wLHYujiUkrwc0aEmsATKbvmcimxhOh30ZMisA&#10;A7iEGsKiRFYxeoe+XABPPvKseyxTRzhjGybm3EoBE0CzH48xs4wQZEEjQD6XxVrWWKuHcbDqJtYq&#10;w2qdAIgJhqc1IlDbp4/RBemzJYjCkyq4RxkBQD0c2yQYlorInwFYRwbzgggpxGOHREX6AlIS6x7y&#10;qAqNFGbdASXwuJ2r9TCEkWuFbBkAPxJ0Afi0BLwOYMp5gns8sG8BGyNg8Cxjj3v4pMqH8VwC6xxY&#10;NbQ/Q+Z09gyPCXQsnX0j+8M8zrpa+rHIugdUyE5lm4bBJb1UyT5JZAL8MTfoR512+jN7e+cGy504&#10;wuoP7GSxAzpZVI82Vl9yN6ZNgdVrlmN1CzOtToFkrli1diMYUylbSZW2bmYDpVRV4mTZeJmSl7li&#10;VbGvQFBLgK2bkeHgihM71hc7xjUTYATOxLYdLEmgjReYYsS49QuaW/38QpWVp7zNLF3Hoxo1ssTC&#10;AksramnthgyxdoOHWAvZq+myNxsB4M7dLL1Td8vu0cfSYFrZqw3aC9QCa4xYtV6OFEFOgaW26Wjp&#10;AnGKmDyuQPas5Hi0GBrGjslrYjFZ2VY3LQBuTUnimgkCqZa1xbivxcfYP7RdEymcJpncIF7PlGzR&#10;smdrydZ9TSz8DzEw7Fs3O1mmgICbG2evNU+3og9G2vTPdnuE0zox12pJzsX3zrk9ykB35h323g8B&#10;FscTYIUVCe5ncAFde86y7BMe+G0HfbZlj2RfSmrjwQWw3nUDTgQqpKxP7aIyASNdOnh5+ZNdwKg3&#10;bL3YFXD6rzuEPWdXmJYytA9JTNok8DPhePlTMbJ3/VwTYAEnJ+nCOJ02iv6ZjoQES3IMKewzKerG&#10;sQeRGj4Zl9ZhQmSs261KyOIKlQVoYVDYMLQPMOZxOAG2YKSM8vCiJGmp0M6gAjXgA2x0EwEm+h8B&#10;Hc6sHbIrADQvGjZ2IGgb0AJOB5XOwdbE7nQwC6hscxzpzOgRv47Kh4k5B1YEZCGLOiAFNs7zMERJ&#10;XaQ2zqQ9SvwIGnZm4DhsS/cNeWFqbG4HshKD0QlDPPjff7U9/3omqXPLFlz/zobsLLPCWRMt7o1e&#10;Vq9XW6srWzSmk5indYEAKpuuUbr3TdbKSlIllFzMFvgAqti0TgbSV5U7PVkVWJK4QbLVTEMSC5yN&#10;ci2peUtLbIYTR4yKd1bLuo0EjHykaWvZpm0to2tPydlelty5h4DW1RkWmZrVvqPA2NmadO1huW3b&#10;WlHvntZt5AgbOWWKvT15inUZPNRytL9JFwGzeQvJ3CLLUllZYtgGagCyBOIESd9YATahaSvL7ajy&#10;xdpJahiiZbtG6T6SJaXjxbKxAmxUdp6eRQ2SmLZmSopA2MDq6Vlqpei5xKwsYdzXBd5/YMMKtDig&#10;agm4dXQsKjXF6qUrqQGrrXdVM1OAz5GyUMP2/5aNW6dNnvUunmmrrn9vJU+v2pzbp30+KkDLmFyC&#10;eOhPxfNP/C5OosDGJVYAf4nqleqzM6QwgAMV/wKACwa/EzkXdLuETqcwEsp/z6F8gJhfRhIgsV6g&#10;41xsWkCJfA5tWxoAzgm9zshg8pXIvi17Ttglv5sUaAAaXTsAlpYf5vN+We3bqAuX6UYJUSRhW7qX&#10;WHmxbwnexuHkHjmSzqOrxwMmdJyy8CDTv+vgVWV2u5gHFWB8pggBC0DCvpQNgwJEdz7JxtuiPHik&#10;/e8EAFwtH3koDw8zgAWUYVmvJgDpDYDWYWq6W9imlWRSs20Clfef/hqAlAbCHUvYtrCk8tMAhEBl&#10;GdrKfg19VMC5X6DlGhW6X/qUD/zrhW18IimvZySedMnlb+29w1us7fKZ1uTjMRbzRjer21e2YPdW&#10;Vluyt3YzMaPkXd0m2VYnL8NqC5z1ctPcM1oHuYuNlyIA0xVCRdY2Mrh2piq6Ki1Om7qZeIBznd3i&#10;mrWyaLFmgsCZKuZL79bD4sWaia3F4s3aWGzztr6e0kGSVuyY2Ka926QFPXtax6FDrahfXxsy6j0b&#10;Nvo9Gztjqn0we6ZNmjHDhrz7njVp38GaduliOZ06WaPuPS1HIE1q0cqyO3Wx2IJCNRx5zuZReWqE&#10;JLmR2SmyjePF5LFiWIBbP7/AYnLzxcLKq/UENSr1JdtjpBLqZ4mBpQyiJOXr6Nno/qkjENdNlwkg&#10;NUE/bZ0MNWTpeJLVWGn5errAq3fm3UJ5mZL+uRYrE6JO80yr2SLdsod3t/5r59uM0yfcW8zEcwys&#10;QAr7MEXVJzzAxPliau36Q3UTQlE9Dn6apXWBkX8PwZQ4hLYKZEyMBtDoP2W6GAetk5DIQwnZDMN6&#10;n6wAip0aOqAIQYRVcUCFg+GJkAqjmnxaVZ2DXYxUxpMswApwuiiOJn6gTMghQCMwokz07NFNAi3d&#10;DhUqEEAjgWFkJDPAxtZkztm/mDOIcKIRIDQRFiW4AlZ2e1gPD5CdRVXJA1kaSFSmN4E5OYZtCSPD&#10;5IQ9MhA77Ot1B5SAB6P5hG4RIHv447NAVoeJfC6PdRxHFd0+3FOprlXyGNc7H02A/CVgYZIzLQ4k&#10;MS+OKaQ5YCXR9cQk1wCfH1cRNojqWMdoEq3TBUbEF76Aj899bR1KFlj+7HGWPG6IJb430OKG97So&#10;Pu0sumsLi5GdWr+t2E+VK6og26IayzbNTw/6IJG7WZLBAubrSMJXWAfAvq5K/Joq9WuwTGamwJ3j&#10;jBWV3VhgaGrxTcSyjZtbDA4f+lgFzNROPSxZQI0XYOvreELz1t6Fk9y6rSW3bCXm7Gqdhg62dv37&#10;2FsTx9n4qR/au++PsTmL59mC5Uutl2TxG6NG2+D3Rlmrfv2soFcvSxRIm/XoaRmtWzurYxun4E0u&#10;ai82hV3buTzGQxydk29xAmh9LWMcrI1drkfrWFSmnr9hQ6ufmSGgCojJcf6c0TkCcm622+iv69lr&#10;p9JgSS4r1RJwkcgwL+s1lV5L0xL5LLv2dezbxqn2b5nx9v/KTbbMEX1s7jdHbNd/4JQiwD7w4C6/&#10;f94W3P7Rlt8772QEm+H4wUnko3nU8FI3V9694LYp4PI5n1QfgyinoOuG/lZXcqrDzA21R/WMGGGA&#10;7MEUkrnYotitO/9QPdI9AFg8zc6sMHnEgeXdQM8DBg7t3xqlAlaldPo63cwaQCtgMeSMURAEUgAs&#10;DzkUu8GegA1AAtQN9E1F9hFowfGSB9ccuHQDATLmIwJcbusqH3K5QucBdsCPbPZjEWCy7kP8dJ53&#10;3cj2hPEALhPGhfYvNi9g9KD+yD0hoQE5DMgx1t2m1Qt0cMO27ozSecq7GcAJXCWSyLA5shZWhTmR&#10;yYA2DH1k2xsA7WPKFqYUBaTY0TRSBDnwnuhLpQFbIZtj+LGtlvzhSIsZ1d8S3u1nccO6y0btaPV7&#10;trF6bQssqkWe1RNAa+fKHkPywqg5aRaVm+4gJRKotuQeldZBSmVNEatINtbC5muYKZtQbAU7SWrW&#10;y20sZmnlrBYle7ROIzUG2nYPbWGRJRSKWQsEToEoWRK1vmzVRMnXpBYtLaNtO8tp195y2rSxnsPf&#10;sHc+mGgD3xxi70+ZaNNnfWQrVy21RUsX2Kjx4+3DadNt0JsjrfOAgZbVqsi6DR1mPYaNsOw27Sy9&#10;TVvLVsOQ3rajrtnSajVspIZEdnG+7Oe8Ql+PUYNSNz3HQQuI2ZeoxiNeeepl5opBxbK5uRaf18iS&#10;mjRWvhwBVY0SYM7JtKiMVIvJTBcjN7RoLQE3yoMGrTZKhHW8zAL8a7JtX5etH5XX0KIKZSu3yLX6&#10;XZpbv9L5VnL3J1ty4Ut781i1TTh7zGbf/dE+vvGdTbt60hbdO2vFAi8Mi9eYqXL4Z477Y1SH3X7V&#10;9w4kscAmrPA3AFgZ0y/of2UEFiYaZlngYEIGA1jYFiASjEGDQZke2ggLKx/7+fkVgPWyBGTOqbFa&#10;N1GhCrZeF14rUJYIRIAt6FbRRbTfnT0krbvdqRsAnLAdARZ0CcGmHnQhUAG40A4OAe1OIp3Pv2M3&#10;6IHoGiq+r5vVfrp1+B8sAObc8N8vSF7sQZ8qReDypHNhU+S0d+UAIjEmgEdSs4+ILGbD51xYNWRY&#10;EqzoNgrbxDMLoADMf7MpMDtoAaqS28JKoT2Kzer3ELFLATbSuFIfEyWyXfY1E3QvvX3eOlcst7gx&#10;gy327T4WP6KXJQySBO5UaLVaZFvtpg09+ihK0i3agxkAnwAqcNYVi9SSXVoTgDqjiC0S8ZqKLZLY&#10;n6QKLhbObaTURLappCVOI1X4OAAp5qS/FE9tcvuulthWbNqijdhWgM0vsvp5sh0lV2MlSxu0KLJM&#10;5c2XvG3StYu1kwxu1rGjdejd20aOG2VTPv7AJr4/2krXrbCy0pW2YsViW1G83CZPnmzvSBp36d3H&#10;+rzxhvUaMtQat25nBZLGefTJEoCBx7lpS0tSQ5HeVvfSqoMYt6OksZLW01p1tEQda9CmkzXQ8Wgp&#10;gTjsXjUiKZLNCXkyE1LT9fyy1RuoIYuAOJboLNnvbtPG17fXPMXaa3Ex9nr9GKsZW99q0i2UUF8A&#10;lg0re5fILoJG6rcQu3eSqukqG39IF8scM8hazhprb+4qtTcOVdqMq9/YStm5069/Z7Nufm/Vv6vO&#10;i7gInKAfFmcm82qFXX6MqSUIg/+3OmBhSAeq2FagQyLv1HbgecbUiwAVSay0XoAsl03LOeShDMBL&#10;Hvc8a1ktwPoSsIuNI15iAU2Vdb2YFtDhNSYIAtbEiRQ6pWBeKiaOppBtK3Uxgi74pQN9t36OQAiY&#10;Schg8gJW8m/gHJ2PbbcF20GAgnkBPLYtjQP5cQo5kwJAgQuZCaCcVQGe9rus1vluS6osZ1u6TVQe&#10;jElDgD0CyLzLRwlmpovHJbTOwaGFzGUdD7LPlQurA0ZdC0ACWOZK8qlRtQ/JjT186PdnLqNRH1V/&#10;PvQRIh+eOmFF6+ZK/g6zpLf7Wf3+HS2mh2Rn1yKLFqvGtCAAPt37TmumCYhE9IhJ62VnqCKKaRvI&#10;PoNRBdBayclWm5QkWdcAZ0yq2CVDDJUrFm4k8BWKYVs5q0Y1KrRoMVRtSc/6YlgYFRAA5NjGYtj8&#10;FpbSrK0lNWstFmxvuZ27WtOefaxxl27WWGBt1aeXdezf1/qNGG5D3n7bho96y+YvmmPFKxfbhvVr&#10;bVNVmW2uWq/tpbZ0ySIbO3aMTZ76kY2eMN4GDhtq/YYNs+6DBluHvgOsheQxTqvGPfpYox69Ladn&#10;X8vvO8gyu/W11PY9LKNDD8vq3NtS2na2hNadtexhDVqqYWmkhkRsy7PWTEqSPM62WNm5MWLi6EwB&#10;tUGqwJhgr8UKnALq6wLq6wli0Pg4e137HKy+XymxvhQJfbaJgWSWnRuVL9u2SKaCQBtVpHLbNrW6&#10;MkeS+ssmnzHaulUssvGMQLr6nb1/8qBNOXPCHVTFj66IaHAePfChd3vFmvtl4/ILjx2q77BfCFaf&#10;n0n7A7aV7av9PkBd286wqiPIYIIlsE2xS+l6wikFowLOgK0Dtt3CQAblgZmxY2sAUOTweoEBNiTI&#10;fJXk3Ro8wwBYAHVvsVoZOp9h3ipsWoECKQjbwogVumnkIYDzAQNawpaACgCxTbcPTiXKclADzMgx&#10;GJbREkFQdeCs4jx3QAl8JA+20EtzlvNtAZdjAtdLFkXqytgnb3guYAyYln43XUP7HNQqC7kNMJlG&#10;BK8wgEeOO3vCsjrm41/FvA5stgVon5cZT/MfD2ze1W9t+JEqG7i31BrOeNdSJgy2pDd7WWzf9hbb&#10;raXVbZNntZvLBmvS0GrnKxHfi40qe+t1VSikL17fWumE7MluFbPWoQ81BGxyiiow3lKkMX2rOJoI&#10;4RM7N5SszmkswKoiNhertWgnEBdZYrM2bjvGaz22EeGFBZKlYtVWbSxN0jWva3fLkHzNFaPmd+5k&#10;bQTYwe+9ZX3fGGSDRwy1ISOH2aQPJ9jK5Ytsi4C6a/smLSussmydzZg+1Sa9P94mfTDBJkwYY+9P&#10;Gm9vv/O2DZI0Hjh8hLXq3sMate9oOZ17WMNO3a1hZ0lkmLd9N0tt29VS23W1NK1ndu5lSWLa5Obt&#10;JY0l6zNlyzfMF5M20r1ihxdIImdbnGzdeumZegdSISlqtGBcgdeBzTtRqi3bPpDEep+RoIuaSQK0&#10;gEvQBU6qemLaOqiZbL1rBh1k6T2KgV+XSVJHAM4fP9yGb1tr4z/dbguufGVL7p2xOXfO2Izr33t8&#10;MeGPRD2VMFPJvYtSaLfVmOM7wavM2OtgYDuAxZ7dqWNIZ8a8AliG18GeeI1JgBzmLH5w0dY+uuxS&#10;GHnt3mGB2cfRAvjIeQRV1CgVUEJZyzryuEwMtEaVdr0qZTlDvbQfgAJOJO96od/ZkwTbagn7Alwc&#10;Ui/ZVIAM+2oBN0CEcTnu68pDYp0EgwIihvoFeeiHUpm6J65NsASsCRBDWczUKkhhQOiAVh5vSHSc&#10;fEhg/1UkDCxAh2B3Sa11AIjE8aB9PMMCJkxMPy79py//WKclEhknGQEYDH6Yc/0HG3JsizVdPt2y&#10;Z461xPFDrP5bPS1qYHur003MhlOpbWOr1yxLErihx/PWzc2IBOHLpsrJsNoCqsfO4kSSzCMFXRpK&#10;iaqIKQKxbNY6YtdaMIwq6WsEzqcSLJFlMbJd8bLGEgAhwMYLsEnNO/gyVoCNlTRNEKsmNisSu7aS&#10;NC60lOYtrFAs2G7gQOs6fLh1l83ac+gQe3PMKJs07UP7ePZUm79glq1etcxWym5dV7zEjh7YrbTH&#10;NpYLsFM/tDmzptn8eTNtwfxZNvn9sTZp4jgbPeo969O/v3Xo3tsK2nW0TF0/vVV7y2rXyRpK+qa0&#10;aGupRZ0sq1Mva9C6kxRAC6snZRCfLyksJZCsxiVekj1aLBsrezxajZGzrADLdrxkfGrz1tagUM+R&#10;p20GLhALnaH3mS4gYssKsHVlu9YmrJFuINYbBE6qWql6p3rXDmyALhaPzsxwIEc1kuRuW2j9ls2w&#10;bitnWNdVM2zglpX2zqc7bPxPn8imPWcrBFJ+egUbbv0dtcbEBw+8G4fJ3PglCROEu31L0AQOKK3T&#10;x+qjcFSfcTxV/crQvysq67LqOaagWFZgJQ+gh4V97Kzy49hiDmO2uW6NNarwhCSWCcElAkqpGKZE&#10;mdYpE9PEANgy5aELxJk0kpCv3u2jPLAh0pmhcIAbkLrjCLABSuUNARucK2YVoEiwqscLC1wuVQGd&#10;EsyJLQq4/JhAC3gdtErkCYMfcFZ5H66SH9cx1p2x1Qh44ITABjg9EANw6zy8yoDT+3ply4a2K0yL&#10;lHanku4JVmbYm3f1SELTmEw++7m1qVxmiVPeseSJb1jccLHF4O6WMqS7xfVua1HtJbeI7W2cZfUE&#10;0loMH2uYZrXFoLXTYFKxKPaqKhCMSgqdJh7p4zG12K+J9hoApn8yM8uiJA19mZ0twOerEkv25jWV&#10;LVwgSdzUo4viBYwEgSWpdQfL6tJDbNrbGnXtZXk9e1l2p86WLWbNa9/eOg4YYH1GjrQho0fbe5Pe&#10;t3fHj7XJ0yfbrLnTbeb0D23xvOm2btVi21q93o4f2mNH9u+yjWVrrWzVUqssXWVrVy2x5Uvn2vzZ&#10;H9nUyRNs9Oi3rVfvHtZvwEC3b/PF5JktW1vDIi2JUy5qL1bvZBmtOlka2+2JqJIN27yjbFeBEEks&#10;pq0j5RCrZ0vMl60puU/ARXyBbG8piej0bKudqHcotq2VrITikAqpiwrRu8KudYdTyK5KNeMll2XT&#10;1vT9YmLlh5nryD6GpaMy09ToZakBybQ6jdI9NjtVMjlj9ADLmTXG+h/cYNMvfmkbJU93yPTx8EPY&#10;TySFbYp0RRbjIfZRNchkgdlnpFCdJQ+sC/g8yEI4WfvwkgOVoIn1T67LnAtY2X8tKVKEgX2GCq0z&#10;YgeW5bwayx9dtxUPr4phAdM9K1UFLdVFSgW6kkc3XRaXwrI6xgx47hASGGBV739VXgcMoNX6q6zJ&#10;EsZFAhN8HZwTYV7O0zl4f136CkDkZ19gf0aYUKBCzsJudN/4NVSOO6QAt/J55JISwNqufPwQykGr&#10;sn1g+gtJEyVASwC+S11kss4BsDAv0hj5CyhxKGDrIs9Zbnyq6+m9wNK7/+O5zb922jIWfmhJH460&#10;tAlvWPJ7/S2mT1ur16HAahaqQkn21slRZcjGNpUMy1Drj30KWNMDOxVvby08vizxarqsC9Lr3nWj&#10;CiXZW4/+yKxMlZPj/ZYE0deWPIz2LpFCi5EdSzRRfQG2rip5nWzJ78w8i2nSzDLad7amvQZYgWzH&#10;XMnShpKpeR27WVHvAdZ5yBvWfdhw6z38Tes97A3rP2KEvTXmPZsgeTtr5lRbtlj267I5VrZmiZ0Q&#10;WA/v2W7HtNy/e6vt2rxe8rhUbLvKNpQV27JFs22RGHna1Ek2ccJoGzp0oPUd0E+27XDr0negFXaR&#10;Tdu5p+R3d2vSva/uqZ811z2ktcGTXCT5C2O2ssQmUgFNi6xRl15qYPpaSlFnS0YliFlrCcS1U9LE&#10;pA0tJj3L4vUe4rPzZddLuRBwIVu2pmzZWrJrPSXECrjB9utxMe6Uei1O+wVqbOG6Miui0vRuecdq&#10;LGsSgELXmRQOgRiJLRtbzpt9rGj++zZsb7lNvyDAwqgiAWb+58dWBFv4XxNEdAy3ozvGgQtAyeNS&#10;OWBNJnsDdNixHPdxsVr3MEbtpwtp3aNLLp/pKmJ2jTDyiXBHnFAO2FXPb9oqIZygCKTxOgF1vSrx&#10;BoEQx9NagbREoIVhsVFdHms/MhRQMfEWI37oAsKOBZAvZa7ywEalyrNKNkAYrggLYgtzzAGrBFCd&#10;sVU2gMY5xXGAB3ABE+yI9HXAcq5SeC23WWH7Z5QXOQ8QR2Qvc97iKIJVvcvGu28CB1bIvqHdCsOy&#10;f8szWjkY+6GHbjIP7/unT9jA3ZXWaOFHVv9tAXVgZ4sf0s3q92rrkUr124oh8tKtdpZAmJnsIYO1&#10;Jdfq0rcIcAEs8b2yUWGHELShvVovTfYZ+dPSra4qZ500AgkEzrwCl7/xAmJ842YWkyN7TzZeA7Fp&#10;LM6n/GaWxPhTycXkpq0tS+Bo4MEKrSy9ZQcr6NHX2gweai179beifkOsTf/B1q5PP+vSb4ANfedd&#10;Gz/5A/vo46n20ZRJNnPqB7Zs4WwrW73EqgXKPVsq7cS+HXbyi2P2zWdH7Ni+bXbiyG7bVl1qlWuX&#10;W1nxUls+f47N1/lzZ0y1qVMn2wcffmhvjxprfQYNs25KXQcPt6YCYsu+g6zlgEGSyB1lT7ezZCmC&#10;pOatLFONCzZvLqmD1EphB9ndzd1ZFp1VYPE5hZaGbS75HKvnjslsJODpPcOyjPJhEAHeYYG2poMU&#10;Zg2WOKdqJhIZhW9ASqWhvgUmhktoqRhMEYE7XL4eGy0Ax1vdFjmWMriTDd6wzGad/0Jg5E8D9Bow&#10;ta3q0O8iCtU9pj+lca8UO4Z2KwnQsmR+Ybp2kMZuzworsLH3r0ZYuuK5mPb5NanJYGoYJnQjKopu&#10;JbzOdPnA2jVWaqcPrXusE4RiALr2sQCII0r7y5RpXcRLDDhwGuEJ9pE42ga8IcgATrgkL8mlrx6O&#10;IALvg1WZBGFUCtywtQNNeQAio3xwcHEt7GSWOLA4Hk7hglPJz1HjsZ1B9LoGQRnrHupFaP9WAY9+&#10;ZSQ5QPfzAC7y19lYQH4hECOTASlMq2MhaGFi9zqz7/cn/mxzfz5jky99Y30PV1vWvImWMGaIZb3/&#10;rqW/OdCS+3ex2h0KrV57MV3bJhbFFCxNJVmbZFl9pRikVm6OwCoA0neqioIsrsuoGtmhYehd0M+a&#10;rFY/3WIaZipl63imksqQLVc/W7ZqJBiC7hL6LKMa5qsy46RpYrFi2FgBOVYSObGwtXuK6WvN7NBN&#10;ABC7CiDN+vS3lr37C6yDrNebI23YO6NsxFvv2PSZH9v06VNs2keTbM7Hk22lwLph3QrbvrHE9m/b&#10;aAd3VNvhXZvtyyN7bXPZatuoY4d2b7aq0mIrlyxeS3fP4nm2cskCWyTgTpo0yYaItQcNG2EDhr1p&#10;g9982/pq2VmNRBuxa+OOXayl7iVPzJvRrrMzb1b7SGrXzVJbdpS9K6ncspNltpVsbtHeGuDhFlgT&#10;8/SMyP8MvZ8UgU5AdRCKKeskCYAOXAFPbPqP+gKrlrUF1rqRBhHZTB66fgByLViY4XwCK0P7goEG&#10;YlqCMxqlWv2OhZYzfqi9/9kuO/A/6ClQnVI99alPVTcZfseMiyyDv67f9gnWAOseoqVUx3cJnOwH&#10;sMheB59Y00MTBVofiePbN0VgQTjiarEtkhnwErzhSWxbY8Xjq7ZOJ8KCgGmNwOrD7ZQhcEQFTiZG&#10;85frBEAMGAI7Ua2Ebj4EJ+BxZn0FsB5woRskSoq4ZYDLjPQ+A6NuBkYmAVgaAcbYbtI6dvNGlb9V&#10;gNoiIG0VoJgom64bmJNhd6y7I0kgZqA7190pdtz15zNnYWQ3x8JB86iCID45YGt+5oWcRhbjjAKw&#10;LouV9vzxRC/xnjGz/eQr39r7l76yDptXWdbcSdZm+UzLE2CjuhOk38rHptYuyAwC87MYlC0gyi6q&#10;TR9gZqpkbEMtJY1DGzaDQH1kstZxggDYZDEA3TmqdK/HC8SJsK2kMMDFuZSRI/stx6K0jMmRHJS9&#10;SsVNKWxhSQWFYuNs7+aBUQmMSGnb0Rp26GrpbTtZcoEYrGV7az9kuPUc/rb1kQwePnqsjRk/0aaI&#10;Cad99KFNnzLRFsyYbKsXz7YKgXCzbNSdlSV2aNsm++LwHjspZt1UUmxlS+bZFoH2kAC8s7rMKlYv&#10;s1VL5gvoH9nHYueJY0bZ6FFKo8fY2AkTbOCQYTZuwiQbNV7SUg1Ez4FDrffAYVbUgy6l7pYvid62&#10;90BrIdme166rZeOUaqcGpm1PS2rWwW3b1ObttN3Z0tQANaCxwiGVoQZRDVus3k19pXpq6GonSdrG&#10;6106KINUT7ZtPQEVwL4eJ9kcJzAmBAk2riOw1hKo6RKiH9flNM6qFAE5LcEnAKjbobE1nzHWll38&#10;RnX0Z9v7X5+JDGQqyWT0XgTVIQCMVAaQgMxtWSV3JGk/YPauHu3zGRPp5lEiiIIZLSqFLwBM8mlP&#10;BVrkNetrH/M/X0lo5amxWjsYrO5TxcBuugDSGHCtVQbmiAW8PqJH+zw4QseRr7AtwRTYpqx7n2sE&#10;rM60sDAMq21YErYqVYPAQAIATD7A6nHHyk8jEEQOPfRyAscUcoO/BmCUS9IKtDAmoA3BhgeXIAk8&#10;xozm4VyfQE5lM7dUCHJAGzqbYFe8xDiV3JPMi8e2BbC6BoMLVt6+4I0U/04dfGSrvfnJLmuy+CNr&#10;t3autV481TLe6W+1xKi1ItOuMDcRjiRAGZWD3ZnhditxsLWdTZFgauWVmCIFORwOKcN2JegdJwiM&#10;URf7qmGO5LFAKhYl5LBuRq7KEetmSCYLtPWzcpVPslkgJk4Xh1OSUnJRW0toVhRJrS2nbVdrLtux&#10;dZ8B1qZ3Pwds/6HDbdjQN+ztN9+wD8e/Z3M/+sBWzp9p64sXW7Vk7t6NZXZ460b74uAe+2Tvdtuj&#10;7dKFc213RYntFPPu3lxum9cX27qlc2zprI9swTQBf8JYmzn5fftAyw8mjrMZ0z+yDye9b6Pefc/e&#10;kex+4823rO+gIWLeN62fUl81Hh0Aq0DbulsvK+zU2fLadrDcNpLHRR0tu7W2O/S0HAE4rUU7l8PR&#10;GXpuATQuM0cpV4DNtnoCKuxaB686DV1qutWXnR+DfZusb+L7iYBKsdcTcOSpIQXIDO2TTK7HCCGB&#10;lr5ct31xXCnhqKqboeMFWfZ6yxxLkunTYfl0m3r6qC29c8a2/R78UBpJHDgwJYUFTmQx/3TFwbRH&#10;9Q/bEzsUxxP2q/9+Q8cJb8RhVSFWZSidD4JXXvZt+00EqOX6Z0HQP8DmWA0YDxZFrq5iMLu2GVrH&#10;EsCWqMICMN8nFkam+tA7ncOMibAlzArgQrYNlwx6p3816I7B8yvQCpCwOGXCglV6OB/GR8ujfC6z&#10;lbBfWXc2136mNiVMEVkcSly3L1Ue2/x7JmR4bwgEXGI/uS5gfcnGAieyN7RVfTQPkUtaB/g+YbnK&#10;IJba38s/79qMC9/a2K8OWrs1Cyx70juWPGqQxQzrbtHdWln9Vo2NSc08lJDB4thHdBWIVbGV6jHZ&#10;mMBKv2odAZT+1NeTWFJxBFpnAtlPPssCns7A2RSdlS0JWGjJkS4PYnMZS5ooOxW7L1o2bD0BmO6O&#10;VB1Ll8yMF/vUl1Qm+D9eKZOKL5swr2tPa9NvoPUaMcK6Dhxog0e8ae+8946NG/2uTRZYl83+yKrX&#10;LLN9m9bb9oo1tmnNUtsq0H62d5sd31ltO8SsO8S4x7dX26njB+3Erk12ZEeVbVq7RHmX2JaSFVa+&#10;YoGVLl9oJUqrxNLlq5fa2uWSyLOn28I5s2zR3Nk27cMP7P3x42zixAk2TI1GHzFt9/5DrbNA20W2&#10;bZEYt6BDR+s0YLD1VGPStqdksxqbtMI2YlYpCex0yX66c+IE1OiUDKV0i06WzZ8kWSybNjo9Q2ok&#10;SDR8tfTeiU+Oy8m1hLw8S9C5sdk5FpvR0Oqr4YvCZ6AG1MfhShaTaktSe6JRVSPKPFj18tUIdG5m&#10;2eOH2ZDta63k/kXVRcle/CBuioloVO8ZmQar8ve/0AEFWJG0/E7Su2kEzDCYApkbAhIWJR8sjbPJ&#10;44lf3PD9OKVg3xpIXQ/0F4AYwL5cEpnkMlkV1h1Kag0coABWF/SoJN2Ie4x1Ey55BSzABdBwNmHn&#10;EoRBgD02Kw4i2A0HDl1G2MY+sFg3h7MKFuc8WDYE/9bfgwmzASDsR4AD9iXAY5YH5nBymxRASiJz&#10;L3Qp7ZKcpRuGuY0BLOdzbYDtgRKAVeAMu3HcdlW5ztb/YiD9HVtx74o/++r7l6z88XXrXr3KGkwb&#10;ZY2njbGmk9+x6F5trU7bxlaLOZQigGWuIhiVAHUmFwOEbitFHBq1SJK/r7NfrTpROjWxoZQHO6sW&#10;LT32lUD8D2wxAThKLBEjJgWYMTmNLam5ACvZyBjTtNZatm5viS1bWmwT2dBZjS1eNh6e1vSW7axp&#10;557Wvq/A0L+/DRk50saMHWOTxH7TJ0v+zvzIVi2cZesFtG2lK2xP+WqrEsDWL51rhwTcMwLm4c0V&#10;VrVyoR3csM6+2rvVLnx1zM58fti+O7bPTmj7xO5NdnzHRvtEAD4hibynqty2lklKV6y27WLfTSXL&#10;bIPAv04gXivZvH75EitdusiWzpkh8E6ycePGSS5PtH4DB1uXHr2sdYfOVtSpi7Xv3du69h9o3foN&#10;ttadelmBGp6C9p2tYQs9V/NWAp1s+vSGFi87Nk4pNi3LErMaWVKebPmcPIuXGkls1ESs3ErvQu+j&#10;sFCNqUyW1AypEoFV4MX7jqfYbd8UVE3gT6Avl9kvPLwRsGer4U2X/ZuWZFHNG1nhhOHWddUsAe+W&#10;Hfhvz0Qy91Xv6daRAoQsVO8ZWsfsFQDMI6AArADI8D3AiBRmpsQK4Y0QRWQvo3iYAgabFjnMlKcw&#10;9Ibn151ZfZJynVdjrQrwMbFa4nwqVeHrVHgAVDzE0tVIWS1hRexCj3oCVAIeDFrOPslR+m05zjEH&#10;skCC5EWe4sRiPh3s0QoBg7w4mUrUWMCupXo4D4FUeYAakAHeLUzPoSXMynhUmBJ71x1FKotwMf/t&#10;hliS/JzPfbm8/acYWceQtzCxO6FgWV2f/llCDQFsGCXFXMn8GpCpW9aqDAZDLL52ynpuWGktV860&#10;FkunWf6H71rqG70sumNTn66lTmG21SEeGJtUNmpdsSzdAvSpusdR6TVmBYwAEzb1GFjJLULoXqsf&#10;JTkWrVTfjwXezgR7LZ7B2wBclYX+QjFJTKYqo8fcNlMqtMRmYlRVUqRzXVXa2JwCS8xrblmy9fLa&#10;yGbt0dttyHfeGWljR70jNh1lMyaNsSUff2BLZkgCz5kqEM236mLZrCsX27716+z7I3vt/OdH7bAk&#10;8NFNFfbVvu129tPD9sOhPfbD4b324/EDduHrE3ZSoP3huNKxvfb1/u327aFd9r1ATvpWNu83h7Rf&#10;+Q9t22i7q8psuxqEyuWLbM28WbZ85lRbSD/v7Kk2W8uZM6bY9I+n2LjxY23oG0OtsKiVZev5Ovfs&#10;awOHjvDUS8qgXfdult+6jWWrgcpo0tSSG+VbcpMCqZAmFkffrRq3pLzGltK4qaUWNLNkLZPyCyxD&#10;yiRDDV26AJ/arJWlCPTJAnOiwJysfOnaF5MtxmYwQXZ6pHFN0r4sD25h5ou66WkW1ayRJfZtb61n&#10;TbB+Vctt1rnPbc2DSz62lu4ehtX5n+FFTszCyFxmzGEcRjThbPJB7domjnij1rf/jpIkYIl49BvC&#10;zi3vowXEW35VHXzAPFSYjOCHbh1lWqMNgOl2qtgEmQyAYV+AGoyHJXyRwP37Ahpgw2GkdQGV+Zyq&#10;tB4sJUcFRO96kZQlsN6ZDxADQoFso8BRqvNK2CeQEeBAHy/XRWZ7Xj2s28h+jiSHQEUIIp5g79JR&#10;uf4jLDEtTOkeXy2xWTmX2SUAOSxLfmxVZr9wgJNX9wBY6d8NAjPuuiTe8Pi2FMAdW8hcto8u24dn&#10;PrFWa+ZY47nv+28tEgd3t3qdW1jtltlWF3bNYwxqeuBECgErO7YeziXsUyXAC7PCpt51EEnBvoBZ&#10;6xBS10B5ZYvRVVEnXQCVLCbVTkv3iJ/6hOjJfmMWifi8fHe8REkWxqSpsmk9Q5WwqGt369G3nw0V&#10;o7793ih77713bdL4MTZ54hj7YOzbNn2i7NUPxtgK2Z0bxK671q+2o9uqBLg99tNnR+3olg22bdVS&#10;+3rPNjv7ySG78MUxu/7dl/bTicN2+avP7Nb339iN776yK998bte+/cKunQzSGR2/8NWndvnkV3b1&#10;+2/t8nffCNg67/NP7AcdA7xfHthjn+3fbfs2b7SNq1fYmkVzbcnsaTb9wwnO+nNmTrO5s6bJBh5n&#10;nTp2skw9b6fuvWyA5HEfqYRuPbpahy6drEWnjmLdtpYj4DZq08byWre2TAE4TQCOg3nFoqn5ja2B&#10;mDgBh1RSqsXIpo1XeckFTWViFIp1W1iM8sc3kmrJzVNjx9A+yWgiyACr3nFcXo4kMd8wSYwsJs7V&#10;t26ea2myZZvPHmfvHdxooz/ZbqvunpdiC6YZ2q465v+/pV6rXvHTKw/8V90OY4RxQhF2yKTj/EMW&#10;8OIRZiCAz1EsuxV2rhKLlz7m7wRSpE+vCtDXCJy4YnTtMD0MTiVnWoHTBwEIsHiI16jwEh33IXMA&#10;Sjex1ofhwarQO7I4kMikwAEV9JG6nUpinx4AL7CPrRWoVqus1Wog6OJhH2XBtv6LD8r0ciJMCysK&#10;bIAPgAMynFmwL+wYdNfQCR1IcmJ9CZLgHJfEAnLg1AK0OAkCOYw9i/SGuTlW/OC6rbh/3ebd+kkN&#10;yE0bsX+DNXh/uCW81ceShve06O5FL8ewxhU1sbr5WVY7K9VqZwqgDVMFJoE2AlgGXPtwLyWcS55U&#10;ATxWWCnIp3PUegNuJFgdunVU4eIEyLjcRgK/ACmwxjIHUioheGKSrMArWitBlSsBp1ZDS8jPt6K+&#10;vazf8KE2eEh/GzFimL098g17581hNnrEUJsy5m0x64eSvPMkgVfa3g0lkryV9vW+HQKmZO7B3Xag&#10;ssSOa99ZwPf5MQH0E4HzS/v51Dd284dv7c6ZH+y20s9nf7AbP560Gz997+t3te/WqZN2VUD++Set&#10;/3Ra6ZTdOP293frxlN3+6az2/2S3z521a6dP2TfHj9qn+/faJ/v22o6NlZLNq2zNEknlebNt8rjR&#10;Nmb4MHvvzTesezdJ4aZNLV8s2K1HT+vdp5d1FWg79+phnXr3tMJ27SyvVStrUtTSmgq4rTt3tUbN&#10;W1qygAlwY/S+EvUuEzKzPcVqXwLT5QjIsQIpjrvohrJjcTylpeodZzmz0hcekylmVaPKSCCmrMGc&#10;8cnfstMstlMzy3yrr/VY/rGtun3aZpw6KhK477HGTNrG6B4GxXhcgOqzT40q5QpYfRyt6jVsi8Rl&#10;LCxzOGGzwsLMyAhwGUjPXMXlz5koQqT65LKITzbsCqEZ0OItBjxrZOi611gJ8GJbrnx01beZ9iXo&#10;3hGwdBP+C36BG8DRLURexsgSTMEAAexYwAoQAIt32URABxAJnsCBVawbJDwSkHqscCQP59F15H2u&#10;AhmtFhKZ4wARkJY90gMJoOFABBg2tGvD+GE8eHtwKImNuR/uC1sXgPukbcqPHbv5j0c27+4FW3D3&#10;ou7nuq27d8EaTx9tiSN7Wf3+HSy6WwufRb8WM0I01ocubGRRTXMspiDH6uhDwrBRDQUql8UNfMwm&#10;bOueYIE2ZNpQJr+WGOvzFb0uCYwzijl7cVLVVuVxT7EqUpTsLGZfQBrjqPLOf+9vZL2BpYgxGrYp&#10;sqy2RdayZ1frMaCPDR3a394aPsjGvTXMZkwYZctnTLbKZfNsk+xR7NQdJSvFpJX2zeHdkq67bff6&#10;NXZM0vX8l8ft+vdf2qUvT9g1MSjMeufMd3b7RwHz9Hd27+yPdkdgZHn3XJDunTtjd337jN3R9k3l&#10;vX2W9Z+0T+k8SXkuANgf7bpAfP3H03b19A927tuv7OSJo3Zsz07bJeBWlayxsuVLJden2Zwpk2zB&#10;rClSB6OsQ+u21k4s2kcg7dK1k7Vs3cJat2tr3Xr1kmzuaZ17dLPGLWSrCmSZBY2toG0bK+zQwdIa&#10;N7ZkNXwpYtskNX5JAm+iABudmSlwZluSjicwX3JyioCboSSQZ6pBzM0KwkMBayQAo45MFWxb5kuO&#10;K8q32m0bW3yfdtZhzkSbcGCj6hr1XKAUFphVkRlC+bMAs/wTtE/sMJLWg/61z0fjCKBuw7qX+Kbq&#10;rxSliNHtVa0jjcsE2HLJZVgX51ONldqxXAgHsDApSwDqsyYqVf3+wG3a1Y+IVKI/NQBnONEa9qw7&#10;n3RzBDAEXTliOQEDWzKM88WO5R82dNEASgAZsh6D5ddKCsDYgDQEuTuhdH4IPAezzgmYVfYofayA&#10;U0vmesK2pa+Vc8NGgutj7zKViwdL/PlE4GbaGvq5gp9yMejAGVvbiyWFV0qebP7XI3t3f5VFDe5i&#10;cQM6W1yvdla3dWOLYgB0Ya7Va6TWOINIJoEwMtLGQw/TxHjOlgJoBKTBcDlkLyALvJEuh7WsnZJg&#10;9VIFzgZiWYGyFsDV0lt9QIszRJKZeXo9jFEVp3ZcvHdl4HxJbd7c8tq3syYd2lpRp/bWVaw0WEw7&#10;Rqw6a+JoWyGwrl8826pwLq1dZse2brBTx/bbD0f2OaNulv365f4ddufs93b528/squTtbYETgJLu&#10;iil/Pn1SoP1BIASIZ+z+2Z/svtjyngB5/8I5B6MfEzjvnD8rRgWs5+zB+fP26OIFB+xtwO7Hg/Ub&#10;Ku+KpPOPn5+w058dt5PHD4t1d9vRXdvswJYq21K+ztYsm2/zpn1gM8aNsX6Swp3bt7Y3RwyxXr26&#10;WYf2baxRXiPLb9LYOnbuYH0H9bMW7Vpbgr5FglRLggCYIhZNEiDry7yojxkhkCbn4bDKsCi922g1&#10;kPXFptF693E5OVZfYI7X0tWOvo+HNhKDrO9UV+8fLz/flOGR9VvnW4KU1r83TbX80QOs5NYZ2/vf&#10;nquO0sshkIodiWbCZgWo9KWuuX/R7Ve8yB6miG0qwDKLYmij+hzEWg9TCGp3YOl4jWXKsELoXqkK&#10;vFaSF8AyRpbopnBGRca54iEul0b3eZ0EUOQxoKbfdr3s0S2/P3bp6UPrIoD0mGCYT6AKgBgwLEwK&#10;KAFOaJMiw2kAKAOQcS77WfeRNWxrnXL8/7Aqi77XUA6zz8fWIkOUByBTNiB3+5d8KoMQMjzKO7hf&#10;gXv3v5650wmJTDAG8zQT1fTeke2WNnqIpUj6xPfvbPHd2lhsO/7ylmuvESAhlmX2QuKFaxEokZFi&#10;NZFMrzIqQBVAQ9CypOX2yhDuYxtHU6K2BdS6KUoO2KBCwbJ1BGI6/+nsr6t8CZmyVwsLLU1gbQSb&#10;qCK37dLeevfqasMH9bEP3nvT5kweKzt1int9t69bbkc2lds3kr/fH95nJ7ZV27bVS+1IVbnY9LjA&#10;+K1d+uqE3RC73pL8/RmWlMy9dxY2PWO3xIow5b0LZ315/+K5l+C7p/V7F84rndP+C0rnnV3ZfnDh&#10;ot0/H+y7K4DfPa/zdOznM6fExD/YNcnoyye/lq37lZ398nP7Hqm8b5cdpiupcp1VrVtppUvm29p5&#10;H9ucSWNtaM9O1rNdS5syYbRNnTJBkn+Ivff2UBvUr5cVtZJs7tnZ2ndub40a51mGgNdQNmpByyLL&#10;EcOmMv0M3TQJ8QJoiuRyqkXRf5ssgKvhS5ZJUVeNrXvy3a9AEmBfaVxRRoA5Jj/HklsXWt0mWZbU&#10;ptDqt8m3Ru/2s91iwn1/SqkJjPxFDw8yE7cx/5PPMywmpUuH7h4PpNB+7FhsWLp+AOYGkZfHJIux&#10;AbUPGBBWsIMZ6VNj6QO6cSSLlVYLbD5NjEAbOpuY8jTYvu2OonWSoOGYWBxU9KkywicMpIBdsXsB&#10;p08rCngEJmc7Wh9d3Occxs4UgBzIgFTnObNGlgG4ZH/CsjrX98nWDI8Tf+zMKpAFMjrwAvsAAMAp&#10;EHIP7lHWPhiUhoNgCoYIwsh4s5kgbiczRSgvKmLq5ZM24+oP1nntQms06S2Le6O7xTIIvUsrixFg&#10;4zo0t5g2ja1uYZZFFRCCSKC/QCvAehQTo28AbKSVDlmVxAd3xxMtN5WAJYwJWCV362I/CaAwLUBl&#10;nf0eqYMETki0VFVCPKWNilpZfpuW1kJg7dGri40cMdjeHz3SZkwabUtmTrLSpTNkqy6zQ5vX25d7&#10;tthnO6ptf8U62756uXuDz544JPv0C9mqR+3yN5/azdNfC5jfKolNz56SzBVYf5LkRd6yFFgfXDof&#10;SQKjlg8vR4B64YI9uChwavno8iXff18gfrlf+QF5II8DNv4ZO1fAvfY9tq/Y/eRJO/fVF2LbY/aV&#10;pPqne7fa/ur1tr202KpXL7aKZXOtePYUe3/EIOvTrpW980Z/mzRmhE14R6AdPsTele0+ZGBP69e7&#10;u72t7V5SGq1bNreuYuZBgwbITBhqHbp0tQaRPti4rGzJ41wHK+xKVxosGqXvVQ8lI4AGCihocJkn&#10;2RtYfVci12rihMrLsuQ2LXzuqP8tqbb1mTvJjv13fmYmApJqrVA9w5fiLCsZzLA6JDHr3rUjAG7S&#10;PrptWMdLzHFG7PAjrCotGcXDf2L5Lw95apQKaDh/VsGsukAQ3SQ7VusAE2cTNu56nUQgBM4lhtQh&#10;efHo0hVULqAiZ5HLHu2kJcdDMAJYEqAEcHiPYdfQVgWALF+e49eQgS6wAUqOOVMrcRx7FfC7tOaF&#10;aOljZrUe/h0eCc79l+seyR9eA0mNVEcGBwPR2b5rKx9etUkXv3Zn05Krp63r8tmW+d4gn4Mprnc7&#10;i+vR2uq1a2rR7QqsblGe1SFeWHZsdH6GxYhto7LSA0dShF2D2GAimFQJkFK02nTrRBLz7tYF0JFu&#10;HBLAxUMJUEkwLWCtI1aoq3yZkn9NioqsVceO1qVHF+vVu7MNGdBTFXagfTD6TZs7ZbytXTjDtqxb&#10;Zvs2ltjBjaV2uLrMdstm3bluhR2rrrCfjh90JxIOJZxNF784bje1ffvMSZe/APXOOZj1tD3ABv1J&#10;LCrQPpDUBXT3BVQYE8Cy/UCsGoKVJenhZaVLl/zYw8vaH8kbJsAfgvaGbNkbp3BifW+XxLY/SSJ/&#10;f+yAfbprsx3ZXGHHZVsf3bredpevtE3FC23dvOk2a/x7NqBzaxs7rJ8tnjbJxr45xIb07ma9OxdZ&#10;N8niVoUFNmLYEOvetbM1bpxr7doX2ZsjR9jwkSOtc/delksACk49KZV4Abd+apoaS71nGk+9a5ah&#10;R5+GlRQC10dW6fu+lppo9QtyrVZOur3GJOfJcfZ/NEyyeZ/ttcP/87lwIIAKmDihgtjhIMyQYH8c&#10;UACWJaN1GNWDQwk7lX3umBLemGaGfDA0bOv9sOUqCJt1NbL48TUH7Foh2UfwqPBSUXaxWguXyToG&#10;e1b/xq877vi259GSbSYbp6+VrhgA4gkwRUAGWDnmoYPsA2xKboeKPd2pJFZmHKznjYCMJWB10GuJ&#10;7N76R9CFQ8AGYZUAkelrfFYLAZBup1CmMxCe+ZZcWnMtSWcaA2xjfjWyRuUtvnfJlt67Yjv/+y82&#10;5avD1mBEX6vbXrKzX2fLGNDNarcpsJQeHSxWEoh5g6ObYsfSpSPZmhV04fAxASugdQZVq+ySVwAN&#10;R44AXJ8kW0ufzkT7XPIK1FGSavXTZVMxYJ19SrXjsVeTLaug0PJaFFnjFi2srSpgnx6dbFi/rjb6&#10;zf4288NRVjz3I9skJtqpir2jZLlVLp1vW4oX29FNZWLYrQLmMbt58ku79PlxO3N8v5379HDgARar&#10;3jt3SjapbEzJ4LsCKzan26ck2auPxKIPSQ5QWFUy99UkkL667+Gly860IUAB7atgJbEO2/585rQa&#10;kO/do4xEvnHqW7vwxQn78cRBO310n508uN0+21VlhzeX2qFNaoSq1tnuijW2UTb5R2+PsGFd29vi&#10;6ZNs1YKZNvadQdZf76Vb547Wpqi5vfvuCOuhhq1xk3zvEuo/sI+NGD7MOvfqZelNCyyjcYElCbQx&#10;et+8d1QNPgT/PvqWdL0BUldGEfDWbiBgZxATru/eMN0joegKws/wjwYJVvTuUDv8L6m838HAzw7G&#10;cL5jGBTg8q8d7+YRCBkUgNc47M7Z/hvx7QK08BbGIoeJychrrNPOFZKCgHW1MjE1DF7iYgGW33YQ&#10;WFGsjBxbp4ti2yKX+WUHeYJ5mAIm3aybw34EqACSBDiJlCI6ijz0d7rdGgEqTiiWbmsKUADJu3AE&#10;YPpTXS4rb2jDInFhU+QG4163CogESwBsvNNcb4sAWen3pLJkmwaKQC9B1+EayGxUAPHM3lV1/5qk&#10;Pjb6XVvx83lrMe8jixdQoyR/42S75qslz+jR0aKaNnKgxij5xF4+YwS2qxg0XbKVgAk+KIkWWaCk&#10;xXZvoxKSq57216ECMIpEHxkGJTSuXkqCKk6KxWcyvjOQvziXYlSJcgqbWrPWraxN+3bWs2dXG9qv&#10;u707pK9NeneYzZky1ornT7WSBdNtzcwPbeX096180SzbLxvwh0M77crXx+2qJC+APXV4r31/aLdd&#10;/voTZ9k7YrW7Z76X9P1BwEQCn9Yy8PwCVpgVwD6+JKkLW0rmPgSQFy/ZIzHoYyWWjwTYcPmQpHVn&#10;2EsXBUpJaeS0AP9IYH/oUvqCgzaUyHiYb/74neQxsvykXfn2c4+0OnVkj2zuHfb1/k325d4q2eHr&#10;BNi1dlj2+L6KtWqQltjciaNskNh25sT3bO3yubZgzlQbOaSfdevYynKz02zAgL7Wgb8U5GZZD727&#10;gf172xuSzx17dbfCtm2tAbNWZGcGMrkh4E13G5f44tdpZLFj9b38Wwq0zA1dW98Ejz3LuhGPPvHh&#10;9Nn+W3qSTT241Q7/n796HDDjXn06VGED7y8zUcCUeJORyjAoMcThROM4mbBVATLRUvy/B7DCzHT5&#10;1Fgh+btKAFwllgSsqzxJFqtwT8q0UnkC0N60Ml2Arpg1YmQSsyAicWHZcrEVzBiyYyBxdaNa0kVE&#10;/ypg5bjLWN0IYEXC+n9MWI9sY1O6/ud8XQPAInkJ8Od6NAAe9ihA4y3GkQQD013DNejzraaPVYBl&#10;fKwPA6QBwSZWIwETMzE57Mz9rXl00xbcOGP9q4otpn8ni+nUwhJ7tLOc4f2s+dvDLKNLe3s9C7ul&#10;ocU2y7PXGYmTRaBEA2fUKNmvgZ0a//Kfp4z88FEgEbCS+Pi1iGpCeil/lCpAjKR0QmaaNciVPEtD&#10;nomVdV6sjuH57Ni1oypbZxsgoL41tJ+Nf2uwTR/3ts2c8K4q6ru2UKBdJ4bdsnKBfbZtg32zf4eA&#10;uct+PLbHzn1yQDI4SBc+O2y3fvjKbotV7/70fQSwYleB9aFY9aFA+gjpKwAhgUkwK0BzMAqsLJ9c&#10;vuzpqRKgJYX7OO6yGFBrGwBzPqB/LNA/llxGIodM6yyr63v/rcB6SwxL19LVbz6z87rfnz7ZJ9Bu&#10;F9Nuta/2VttnOyvtEz3jESmHfRWrBNpFturjyTaqXw+bOfYdWzFnms3/+EMbM3KwtSzMt6zMdBs8&#10;cIC1lM3fvHkzB2zf3j1swOCB1rxNa2uY38gSBeYE+mszBNg0mTYCbCCNlWBVwMv3xHyJT7DXGLaH&#10;8kFK871wVsGyAu9/Ud70/t1Vt29IgV4RQF9hSOEJCYwtirOJ4H6A6IMDBFTkMN05OKDYhz0LcJl9&#10;kSF4HumEs6lYYAtAe8tWqNAFkoerVUCJMpToBOKKV8O4gFr5kcHEHRMPvF7HN+kmXHo+xx4NulzC&#10;5H2mWgIUgBraoS6J2VZ+vLQwK/nZH9qygY0rCSzAcv6OP586aMPfdAA6Zl+EMflDgEteJaQxLMtf&#10;4rb8IqaWvYo9y8+2KK/6BfIZexznAG51KQktp355yJpPGCn528jqNMuytJ7trd34dyy6TTOrWSAZ&#10;3Ez7m2RZnXxsV33cvEwfPodnmE51PMD8jS2YyS/WZ/eDWWFMB6HWGdJVm2FdarmjxcpxDRtYiqR1&#10;Q9lD6Y0buXeY47ENEq1d57bWq69YQXbq0IE9bbgqwjtDetn4EQPs4zFv2uKPxlvF0tl2oHK1Hd9S&#10;bsc3l9nnOyrt5P5tdvrIbgFUsvLIXgfrzwD11NfBUoC98+PJl8wKWB9IEj8AqALtA4HIJbCSA80Z&#10;9uJLYD69cuXlMkzPrl714/8ZwGG+cP9DbN7QDiZp3R1QakBunf7Obv7wjQP2+skv7Oq3n0oeH7Yz&#10;J/bZ+c8P+fK7Q2LcfVsk86tln6+zvQLt5tWLbO3sj+yD4Xovo0fatHHv2Jg3Bti090dZn+7tLUcS&#10;tqhlK2srRh02ZJC9MXiAj1J6+60R1rlLB8tvUWjJuXT/ZFj9hhkW3zgv+Kb6ZvgOWDILiMd5C6iv&#10;x+kb4msgAo1+c4G1Dn8LzMy2OulZVlt280ef77YNv/8sGRv8N5bZ/2FP2BSmBbQ4k4LRO4EnmDzk&#10;9VkSAbUS8cTed6v99N3WWIocFlgD0P7saYUq8BplQPIC1jIVuFYXAajYuAAXSQxYPWBCgAqdQgwE&#10;CMMKAcl6lceIHKQqoHNZHEnujBJIkdEwI/YpUtgdQyonHOkDCH1Ynq4V2K4BSB2w2KPIZ5XvA+uV&#10;3xsCWFrsyr9st4p9sbthavJj45ZLJq/Ucy6/e8kdZvNvnLZcgTVGNmpMq3yrU5BpCW2bSwp3sjqF&#10;edagW1vZrwUeKAFYmUSN3/xjuxLRRL/ra0hdl8BxbpvWFCjraX9giwZAJVEJkMDxsn9zmudZ4zZN&#10;LVusHc0EYgkCt463bNfK+vaX3dWvk/Xq0tr6dSmyoT3a2PsjB9iKmZNs88r5dqhqjR3fWm6fbq20&#10;r3dXC6hb7NSh7XZFQD0rdv3p2D67Jjl8+/Q3ksBfObve+VHseuY7gfW7CEhfTa8CVmASw4bs+EQ2&#10;KYALAfoqcP+eIgC+ctWeyJZ9NT/psVLgkAodVReMgAs803d+OuUMe0P3Gsj4o3bpq6N2QWC9+MUR&#10;LQ/b2U/2S0FstS/2bLIv9MzHtpTZ0a1ltqt0mVUsmWXzPhhlcwXUWQLt4O5tbeKoofbm4H6Wk5Vh&#10;jcSkrVu3sJEjh9lgMe2kcaNs1LsjrVuvHvoOzSyW4AmxZWyu2FZ2b71ItBNqiPmQmSXk9ViZMnSv&#10;MRJI5gyRUtFi5+jsXGMaH/6+UEtKqdv8ybbtD+xWsagSgKN/tuLRVbdjSfSrsj8EK1033u0jloV5&#10;meDNR/soT8i2NZY+vuqsukotQbEQzZQxK2TPFusiywXYZY+u2DplxJOMPVsmoPBzrGLl8UgoXYCu&#10;IPcQq8UArPTNMocTti6RUeSj7xVQuSQFmAKdgwvGFMCCYwKc5Cp/dyNUEIcQ044y2HzXv546+PHm&#10;bvw9kNZMek5QB91PlWJ5oq7cyRUmARrgbhLTMq62THbqrj+f247fnwqoV2z+3Yu2+P5lL+P9k0cs&#10;f/xIS+vRwaIFIpiU/9wkdWhtOYP7WoLspNrN9dEaN7TXM1ItRh8/Wq3qaxGHkg+CJmmdDndYNVpA&#10;dhmMY0kfHSBGS+bGaj8SOKd5vrURAzTv1FpSWHarbNbasXGW3aSR9R3YQ9KtvQ3u1d5GD+lt00YP&#10;t2XTxKhLZqpyLrf964vt6KYS+2x7hf0goJ45skMA3WNnju600we32fkTB+zGyc8CoMKsnr6xu7IV&#10;78lufZVZWWfpsvgVdg0YNmDWEHgw6fOr1ySHAWEATPa9CkyOhekZSceD/QLtlb8Ae++8bNnz5wJ7&#10;WY0FHuqfT510Rxj3i/198Us82QKsGqHLYtvL2v7pxF77fKek/95N9u2+Tfa12ParPVW2u2y5lS2Y&#10;Zss+GmeLJ4+z5ZLGo/Tu3lUaoW+YLQCmpadab9mvI4cNsrfeGGQffzTJRr451JrrOyfmMUGAJK6+&#10;Hcskfn4tBq2p7xKXl2sNmhVKQQXBK4yxpd88Gp8Dk+IxNrmhGFaArde0icV2bmPF506KYPDJyA5V&#10;/awQFvhlJZOqMaMi+wFm8NtK2bmq1z70jvzaxzn8BW+76jd/xGM8bY2lT646MNdqZ7GAWyxDec0L&#10;Ailg2Ttut+Jwgo1WqXD/OwDp16CPlqAKnDduH4rBkKuwKJFQobeYPB4sIVaDOUNpHDqUwm0kMPJ1&#10;M1FJYscwcJ9+1R1MOfr7E/cQr7t/1QHLMf63s/zJNbe38VoTHul/H9A9bXabGe+zbNw/nrkjiiF/&#10;ax5dt6UPrnijBOhXPbhsw3dWWJPRIyymdVNLFMtmdm3rk6nFdmhhqf26Wf12LaxBlzYW0yLfaudm&#10;uGSKlv3KPLjM0u/jWb07BwkVJ1uogUBLsANhbbJhAaxa5hgxcoJs3/TG2ZbfssBadGxtSdkZVgfQ&#10;R9e31h3a29tjRtqQoT1s1PC+kr4jbMEH79rSqWNtg8C6fc1i212y3I5sXGdfUGlVUX88DED32ncH&#10;ttq3qsTnZffdOPm53fzuC7v5/RcRZj0ZMKvAelfS8/45ACs2jQA1ZNmHF2TH4mC6GNiuADZkxwCU&#10;AudlQHtdYL0mxgyA+lSgfAncyLqnCHCdXb2swLYlPZCde88jorCb6UI6JeY/5fcJYG9+/7ldO3lC&#10;0viYZP0euwRwP5d60LP+ICXxze4N9u2ejXoPlfaZTIFvD2xx1VG1fLYtFWgXfTjOKpfOtXkfjpYp&#10;0dfeGNjfCguaWE5Opr315jB7U0AdPepNmzxpjA0c1t+adWxnCWLX+gIrUU1RDVLVuEr2ik0JGU1v&#10;2cLyO3Y04o3pF4/WcebnqkOoY15jqyvQ8hOwhKI29m+S2D3nz7BP/79/2m6mihEGyoQzYuoJTWQb&#10;TzEAxfmEBxjA0t8KYPf8k7gCmYvCC9Oo+uB3bddY8viyrZBmhmFh0KUPsV8leXVSsUAKmyKJ18Bu&#10;KhRgM1Eb3mLsWP4nS7cQoPRoJYHW5WkIWF0MKe1A1TbADSUxgPWgB8AX6ReFYXES4XwCqO6UUvKw&#10;QtmjjGP1flad6xFKfzyRXL7h3Uo+9SoSXMdoPBjnu1GgZQ5hZDHSlylf6KLi1yR0/Wx4csdmnvrM&#10;2i+ZYQVj37TkLm3FrDkWIxkc37rQEru2sfqdWlrrd4dbg05tLYEIlzx+ISE7lGlEkiV/AaVsHPcM&#10;J8e73HVmFfvCtrUTxLBa1tfHjRezpuY1tNzmja2N7KeMfLXIAnvd2Ghr276tjR3/ng0dKjv13UGS&#10;d+/agknv2NJpY61yyce2u3yZHdq42k5IBn6zt9qBevbYLi23q+Jq++guu/4tccDHnV0B6q0fAnbF&#10;br0t0N6XrXgPltXyL2b90R4BVKXHAmpotz65fEEAxB6NgDIC2GeXrwmM1+3ptev2RGz7RMAkPb0m&#10;ACvPY9YBK+Am/5Xrzsoh8MMEc9M4uPcYJ5TuxxP2rO795g9qbE59IXv2U7sqtr32zQkx7FEH7flP&#10;9/tzn9wrwO5ab59sC+z3z3dtkG1bYlXL5tiqGR/Y3Anv2AaZD8Vzp9mEt4baiIF9LDcvyxqLBd8a&#10;/Y4NGNbPJuqdjxn7rnXt08NyW/KrEJknAi1Ajc3I8DGz+Cb4q15Gy5Y+FK9OYrK+eYoAK1ALrDGN&#10;BNjcxpbQso3/urNe0+YW07G9bbx2zvb9x1PvVy2VKuWn0u71xZ5VYn84FhaHFF08TG/KPMcul3Wc&#10;fazjlKpRLMABzGLZiAB30aPLtkQJtl0tsMKi5ToJoK58FOQtEzgJS1z1FDa+pWOAWsayWgW8sbQi&#10;HmYoUABewByOuoFNsUt9XcCCJd12FUiZGwd2Zcgew+18P/nEjIAUaex/jZPdi2RmVgkAC3Cxa72x&#10;4Doqk6F1/AeW//eUPGGwsCS6JDEDBQidXPXguq3mnzgqb4Za8aJ5ky1/zBuW3l9sWtTUohrnWN2C&#10;RpY/rK+l9+liKZI4aZ3bWT3tZ6Z+xry+DlgF2rqpRMgIrA0EVknbuvS/CoR4gKNSkU7KIxAniElT&#10;dT5SuG23jpbfXNfB5o2OssychvaWbKtR7wyz2R+NsoVT3rN5E0fa8mnjxBhzJPdWCKxrHaxf7Kqw&#10;7w9skhSWFJQy+G7fFrsg2+66KjSVG7De/B7Afu0JuzX0DN9zlg0A++DcKQcrDBuA9awDNgDQOdmg&#10;FwW4gFmfC4zPrgUg/DtYtf/6Dd/29Mo6+UImDpacG7DwX6BFcsuWFcsGYIVhT0buGdBKKYhpr3/7&#10;iV396rhY9ogz7TkB9vShbfbDgc32vd7Dl3ongPY470f27UG9q80r5tmq6RPt4/eG29Y1S23V3Kk2&#10;8W1CGftYfEKSNW3Vyt4d954NFruOnzDahr/1hrXv0cUymxVYIv/woXtHgGQWS4Ja6qbwx/tMi5N9&#10;y8ALBmAAWH5EFp1XoLqhBr51e0vix9X81b5zZ+u9aK4dFGCZKqZCBLJNdY8unsABxa8pxZwCqnuK&#10;RWz02wLYHaqX2LQMhvf/zf6OA5VZEwXS1QLcWp2MPbvs2TVb9vSqLfVgituyZ+n2oZuHgAoBmKUu&#10;ViK0w7AuQ1UQ7OpgFfA2ihErBMZqgQjHEAPVHagAUMe8+0brgI4RMwTnA0afFVGJgAZYEtYEtIET&#10;SQ+ifMzjtP7hDT8H5nUG1nUIW0R+I4dhcSKeOA/nV7mAWabEP4SwwRnTS3AIKmLNnUv23q4qazHj&#10;fbdhk3t3spr5WZbarpXFtiiw5I5FFt++pdUR0GLV8hJ+GAZHhBOAv9ZA7JqWbDE+SidZkinwDLsk&#10;pu9O7Bsr+ZxRkGt5RQXWrF1La1LU3OpJBteMibYoLQcM7GUfT51gi2a+bwsmv2ML3n/LSuZPsa1r&#10;F9v+ytV2uKpUNmupWGS9ndxXZV/vrrSvd1Wq0m63q18esWtfH7brXx/T8rgqt0D7XcCwsOtdVX5A&#10;+gCvsDMr6YcIYE8LrGcDhr34k0AqGSzAEizxSEB6JsA+E8AAmoMO+xUwRoD5N7C+kl4e5xyW7Afg&#10;ztKkoCEAsKG9TL/vPcIida+uCE5LFgPYSLr+nZhW6uGSbNlzJ7DXt6uxqhbLBu+DxuvTrWV2dLPM&#10;Bb2b41puX7XAlk8ZZ3MmvG17Nq6xZXOm2LiRQ61P924WUz/WuvXsYUOGD7DhIwbZsOGDrVOfnpbT&#10;srllNi20GMlhAMvY2PqSvYCUqWZistVoM7xRNixzHNdJzfA5t/w/RoWtLKFFK6vfsrVl9BtoWcNH&#10;2lKZJ8f+5/PAsaQ6TfRTqfBFnyzzG3u3j4DJBOL8Hxb7lelk9v1LilPKF8DyRwG3YRc8umSLJIOL&#10;xZYrlVY8vWYrX9ywZaJvJDAe5FUCNE4mHwanio4EZnA34YzIXaKfWDJqB5uUgez0cdIX6rYpSS2M&#10;A08J4BJnDDCZGQKpy6wRgJAxhMy6jy2MZzmQzQEwGSDsP7eKREURveT/0iG/8jl4xb50FTlgKUv7&#10;GJiOHbtK6mC1VALx0IxEwjG29sZ5G7N9gzWe+I61nDzGsgb2tH9kp1lO906W1LaFd+UktCnwf7LU&#10;bZhijK5x6av0cuicwBjTkA73BkF8sCSwd+HESSqLQeunp1qyGDS3BUO/CiW7Gls8E7bhjIqJssFD&#10;+9niBVNtyZwPbeHU0bb4o3dcAu8qX2F7NxTbwapiO7ZlnX22s0xMst4+3VLi9tvFT/fZ5c8OKR20&#10;K18cEGCPOssiHW+JlejGufvjN3bnNM4mMexpSWJ3OP3gQA3AeibCrEECsE8lU2FXJDE2J8yIpH3u&#10;wLvxN7C+ml4FK+n5jZsv93m6zvnIaYAbMiwBGaGTC1sWlv3ObW5vcE4zICGQxjRCzrRqlK6IZS9/&#10;ts/OHNkuht30lz2rBu3Y5rVSIyvFtusctFtXzLUF+r4rJJEPbCq3VfOn23ixae9uXS1K6qbXgN5G&#10;FFSXHp2tz9BB1lLMmNushcU1FEj1TaNSUvW9mTOKwRipVlMpqaDAB18E0/jIzm2Y41PQRuc1tbhm&#10;LS2lS3drPOJdyx76tvVestAO/Q+ZcrCo8LMVElFd3P7PO7JZg24eAv+3RX7/wayKMCuOKQIvADST&#10;ke8UdmrMe3jBFotRGWYHaFcIlCufSS4qI44mun3oq6UbBwcUIC0Tu2K7kpduHxxMMJl32whkANSD&#10;/yMAJUDC5S/7AaDsSrpyOEaY4OZnuKwDAANAvMXkhzm9y0cPgIwmOAJ5jMzG+QRrA1DAyXHijwnq&#10;pxGArff8+cyZFzm9VdeppAEhr1h69d1LtvjWWVt8/qQNllwqlK3Td8lMq9ky39I7t7a0Lq1lsxb5&#10;rzYYpO6zSjRMs2glH5wOw4YsK8DW07rPuifA1k2KdN8A1tQUS8jKsMScDGvUsollN8+zlPyGLqH/&#10;UbumtW3dwop13ZVi0yXTx6hSjbfKpYB1me2tXClpt8aOVKvibSm1I1WyX1UBYZRzx3fZpc8OSArv&#10;s/Nim0uqvNfFsjdkwzq7fv+FAxawUvHp2nHv8EspjP166iVgX5XETx2syGFS4CEGaIDuCYz5Ckhf&#10;Bef/03oAWmS1zlcDENqwABYJ/uA8zie6lIiu+svxhCwGtM6yYtgrXx2THXtE8viwPzPv4aejO1wa&#10;n5Rd/7WA+9UePMgb9d5W2VG9syMbVlv10lk2Z+xIK5v/sR100M60qePHWMc2RZacmmYjR71nHXt0&#10;tcwmedasbXsrKGprSbm5PkbWxx8zEwjLhESLli1b2KOHNWxZJMCmyt7NUd3IteRCldVC5xV1sKSu&#10;va3V2A8t943R1nTCRKuWHGayNvphkb9M1rZTOGKmRRxQzrzCCUtYFrD6/E/Ki2MKGQ0L11j16882&#10;+85PtkSgXSV7FEDCpC6DdeIy+mkle4mCWqMCloldYd4y2bV4j5c9vGKVWsc29ClkBFyAhAz2LhwH&#10;bSBrX+53EOqmtR2OqKkGtM/VwogVd/0BcLFTA2AjtTkftvTwxEi/K4kGwqekUT7Kwa71cbQ6H0m9&#10;+uFVZ2Xikyuf6hrMC4X0FvgZOjju073WY/lsa/nBKOs4bYJFtym0Bu314ju0sriiQovKy7ZYyeF6&#10;Al09vIcwquRvAFrZOKw3ZHA502PG6KPiaEISy65NTpIUThdA9TFzM2Ub5VpKXrrFZUpWi13T0hrY&#10;tEnjbM3iGbZs5kRbOXOCrV843fauL7Z9G1aJWVfb0eoSAXWtHd24yr7Yvl4sUuWscv7Ebrdb8Q5f&#10;/vyAGEc2rAB7E8DicIoAlkofVHwBFhvWJXHAsK8CNmDXc38DLGBCurrdGQEsNmoIxlfTi5u3/m9B&#10;S+LcZ2JYZHHgjAo9x6HTKWDYALCnnWFJdEv9DLvKNg/Y9URgx+qZL3221wF77vhOTzjhsGcxFWjU&#10;fhDzHt8ku39rqe2vKLbyOVNt4cT3bHvpcttevspWL5xlsz6cYO1ky6ZmZtnQd9+2noMGWPMOnSxP&#10;7Bmf0dCiU9O93xXPMIClO4dB7gl5+dqXalGpWVY/SzZsVmNLbio5XNDSEoo6WVrfIdZ20seW/8Z4&#10;Sx043Jad+dYO/NdfHIBbhBHmNd4qrO2EUIQFZDC/6ED+wqjMugh4AXP4J3eXxCsEzOVi1rn3zjlo&#10;Fz+5Yit/CWZPhFUB6QoB1Lt4tM6/eBYLpMuIkBKgGUOLJxlw0N/KTBSEDTKgHUABYO+b1b7A4RP0&#10;1fLPHVgx7ApygIpRmQcH0PqYVRhW67BtCEjyOnh5YDFl0C10z2OCt/xBQAUhh7JVVS5/kyeOmXGu&#10;+//1wqoFWCaB2yYJDvtyH+9/edAmH95h/Rd8bGmSwy3HvG0xRU3Frq0tTozI3+U8Tpjhc8ztI6Ay&#10;vzAB38wuEZ2Z5p7iWon19UEFWklml81i0BjlTW+aZ0n5mZaU19DSmuR6ZFPt2GhrmJVp7wwfaqXL&#10;59vy2ZNsxaxJVr54uu1Yt9hD7vasX6GlUvlSsUSxKuF6yb71qpBVYpSdns4d322XPt1vlz4BtPvt&#10;mljnxrfHBdpPAsAKpM6yyGG3Y+nakSwWYB9dwNmEJP7xJViDhA2LFA7Y9fm1wDP8BJAJdM8BY0QW&#10;A8owhYB9dTtMbHt+khgaeR04n5DFQcMQgjYELAwbAhZ5f+s7yWItURBXvjrikhgz4KIa3Auf7Ikw&#10;7XY7dXCLS2MkMoz7rRLq5NMdlbZpxXwrX/ixLflonA8g2FCyzFYtmmlLZk2zzp3aWwM1yn2GDrFu&#10;/QcGccZiWKaawdRhNJUPdZQ0ZllTTFtLzOx/kc/ir/J5qgu59npapqXwm5Reg6xo4seWO2y8JfcZ&#10;YpOP7rE9//HENggreH35SZaHIwoXHukE0UmtEjTBnwX2CQ/7VP/powXEbNMfW2PB/UsGaItf3LSF&#10;smUXyjZdKjvWJ2cTUNc+v2lLBdBFD654PywJENMNtJh9ugGcNz7/E/2z2LxiaCKgiDzCGeWgFeBg&#10;XFj1pXcYEGrJzA9MVrXDQRjEDwNkpCshi/Tfhuf5mFgtPShCrQ5MSsNQfP+yB05wLhORc70wpHEj&#10;nmXlpfsHRvcZFf94aivvXLKZZ7+xxZKQrWXjxPXsZP0Wz7WYts19hjx+DUmcqA+XI6aUhMOJ322k&#10;NrDo7EyXxLXErHTb1GGYlQMW+zbZUprkWMPCRpaSk65lviVkpnvwRLzO7dK5va1ZOtdWzptsKwXY&#10;koXTbOvahbajZLHtKllqe8qW2oHK5WLYVfaZbNavd1XYtwLs6YPVzrBUzvMndtlFVdZLYtmrbsMe&#10;EWiPCLDHVbk/exmO+BKssmfve4TTqZey+PHFvxj26eXzAlAA1hCwIcN6sETEgfTLdQHyxq3/BbT/&#10;dylkWYAe2MIhYOkyCgDrYIVhI/3ChE1iy94VM7kkpk/Zbdhjdk3Pd+2row5YZDGgRXEQPII9C2BJ&#10;3+/fItBuss+2ldvhqhI7tqXcqlfOs9UzP7Tl0yfZrs1ltlIAXj53qs2cOsnayDxpkJ5m+S1aWMtO&#10;na1Ri1aWlt9YIJXZk5zsg96ZoseHPQqs6e3bKLVXA55u9TNz7N+TUiwmv6kA29VSuw+wovdnOmAT&#10;ew60wSUrbe9/e+qRT3tkEhIIsZUuG4GVddiUrp4q4RAJjKcYu3W38sKs/JsHUNdY8kSMKZnrHuIn&#10;VwXYS4Yjavnz69onQAq47oySXQvT4oRitsNKMRkhjL5P1F5C2JUASl8nQ/WKVSZdO4yX9cnIdROM&#10;AoJpYctwPCuMuUXbO6B8gQ8AA2a6hnzcqvaTn0SDQOA/4KVfl0aBkEX+sUOjwKB6t40j7A1LA3Dv&#10;QtI5y9Q48Zf0ff96LjZ/Yguun9N93rC5331iSf27WVOxa+sPx1tCx1bBH+gymW0vXR9JjKrEh4sS&#10;gAFtdHaGZFCGWFUAlb1aT0D0GQ0EapxRcTmZ1qAw1xIE+rQmjSyhUaa9nhBj9ZITLTk91aZMGm1r&#10;l3wsZp1gxQJs5bKZtmX1fNu5bontF7se2rBSzLrKTmxaY59tFWAF1m/3rJfMq7JTB6rtx0Nb7Nyx&#10;HXZBoL0Cu35xUKA9aDe+OWq3Tp4QI30qwH750o4FsA7Wvzmc6H8NAPuSYQXaAKgBmJ5GnE4vcBi5&#10;l/i6vXCm/bvk/X8EqtadnSPsGgIWh9bfGfasg5WECkANANqfw+4dB+wJu04/s4P2kDveQsCePbbT&#10;GzPs2QC01falmBVT4tNtFWLaclcuVcvm2tJp71vZyvm2fcNaWzxrshUvmm0LZ0+39m2LLL5BisWr&#10;UU5h2hgBmP5YQEpk0+uJYlZJ4/pZ2ZYi06lBuyLjp1z8vKxeTiNLbd9ZJlV3y+gxyFqNm2pZg0Zb&#10;5sC3rMUEmTt3L0t93rID/3rqXuBqkdzu3x96wkbdLozs8uF1qstiWwL+sVvZBtAemrjg0RVboYPI&#10;3DUC1qpfZJeKYZfjLabLRxdAHq/AKSUgYr8SREF/rNuyAsKSB5fdAQWbIk2Z25h4YyQwk7L5FDM6&#10;5qwroDKHMbYsAfg+7E1gQ9MzDSkgdlZUPoBLFw3eYpgUqe3D9HSMPICXBmDHn8HsEaxX6wFhVs6l&#10;PGQ07MrMFEQ/Lb17UWUHg9bnXD7l3VQfq4LH9+tqHT6ebAWj3rb6LQssqkm2T10apQ9HlEt9SVh+&#10;Gsw8S4zmiMtv5CzL+EnCEQk5JKQt6PJJkY2TZQ0YipeVKrDmWF3J6tfjoi1NIO/bq4utld26ZMZ4&#10;WzpjrMD6sZh1ke0uW2IHK1YqrXCb9UT1avtk8xr7YmepAFvugP1+3wYH609HttlZsewFScHLYtlr&#10;Xx6wq7LrrqsS3xQL3VQjdOuHLxy0d+iDdZb9VkAInE4BWP8CrLNrxIZ9EoL1ykWB9bL9IoC9UAJo&#10;AegigL3xF1CRviE4X5XBr4L5hTOs7NhI104QnxwOLgjt2J8igD1ld91bDMPSvfOp3fyePuZP7do3&#10;x9QwiWllAmAKIInDhAPq9KGtYtaN9t2+zQJshX26ucQ+F2A/3V5hRzavs83FC62CCKipE6xi5ULb&#10;Ul5sc6e/b/NmT7GxY96yLt27Wyr9rRlp1rBpgTXQt2beLebUYgL4uokCbEPZsUWFHlxTT983Wqle&#10;ozxLbNnekou6Wnrnflb49kRr2P8dyxs+3hoNe8vmyf4uFxHi7eWnWniHwwHthCbuUL09+OcjZ9JN&#10;IkAfOwuQhSGYdrfUY435yF2BDaZd7mwZdO0Ui1EB6loBlrA/fpq1QpV7lViOqWSQ0dixG1QQsbiE&#10;B7JERmP7kujqKRNIcQLhIcb763atbhgbk0ALQM2gd5+9Xwm7tOJp0Fda/UvAroQb0p8LaGFWAAzb&#10;Bt5oHi6QyzAyICYPxxzUOoYt7APW/3jiI3NW6/jSB9ds3tUfvQGYK5svZ+RgK/pwnMV2amt1cjMt&#10;vnljq0vIIAOVaWXTglnio304FYPWMzye+DW8wniLGwSD1pllIlpAT5Ycjs/L8GVCTpbVjou1BgJ+&#10;66LmNmfqRCue+4F7hMsXT7NdpYslgcWsFcQIL7PDlX8B9vNtJfbVznKlMknicju5p9KdKYD2jEB7&#10;Xix7VQxzTRU3BCws64B1WQxgg24dB6yzbCCHnWUliQHtk0sByz6lWwenk1LItKTnYkRYlkT3joPv&#10;FTC+mkLA/i/7lT84/y9JHICVRMDG3wELuzLfFKCl8bmhZ3Ln08njYlnk/yG7+uVBB6074WTTh4Cl&#10;f5aELfvZ1lI1fKV2QhL4mOxZfARlsl1Xz/vYx9GWr1xg61YssA+1PmHCuzZ85BvWs19vy2gshSTg&#10;JmZm6tsz/jWwY6P4mbQa6FjVkZSOrS0Vls1RAw9giwia6GANuvSzrIFvW9bg9yx7+Bhr0G+Qvbdp&#10;vepz8Ac7WJWfW4UDAXwYnnCwW/XYwxbFpvz1bpf24YRiGlUGwtdYImAuFeoXi2ldFgusy56yDFjV&#10;u24ERGTtskfXbbVAQV8mtizeYyTv6kh3EF08OKAYgocDiqAKnFAAl/hd5iL2X3wowbyA1yWslh4B&#10;ImDtkm1JPDH/o2WAAIBbr2sAUDzAMCcjdmgIcHTBxIwGIqrKHVMCLOAFsG4nK4WTuPkQPknkJZLG&#10;c25fsHk3z9rWfz2xKYd2WeHYkdZr9kdWq6CRxTZrrI/RRB9BH4rgbkAqOexzLJEE2Lj8XGdg7+aR&#10;BPYpRIhuEnhTVEaDppLBjbPFtJlu38ZIMrcqamEjhvS10mWzbPHHY23tgim2Zc0C2ayL7ED5cju4&#10;XkmgPSI5fGxjsR2XJP5syzr7cnuZfR0Cdu8GSb4AsKeRxaqgl1VZrwi0lyUPr30pwIphkcU3lX6W&#10;lLwjhgrtWBKy+NGFALAk7NiXkliAfSbmexWsz65ixwbRTqQX12FaJbEsQAyZlPQqWF/d7ykC1ACw&#10;sokj5cPmAcMG3ToPfdRQANgg4onRRl+70wlP8XXJ4RsC7PWvD7lnPLRlzx/bZT8d3u7e4h/c+bTB&#10;PcZfbC/XeyyTeSE7trrEjlaX2aYVC23t3Om2cs5HNlnfvnjRLFs0Z5p9MHG0vfHGQBswuJ/1HtjP&#10;8ps3t1gaan1X4sXp4qlHX6yAG98k3zI6tBW7ZltUZpZHPMU1b2WxrdpbWq9Blt7vTcsa8q6lDx5p&#10;cb36WNvpH1q5zE3+/cq0MT4SR8rTJxX/9bZLYPpgsWWRv9itOJ2wZXFEuZd4sezU5QJtON2pj94B&#10;qDAsAwPwIot9S1UgA9lXCnjM/cTIHliV4XY+O4XAuvaJLi7AEEiBdxZAkeinBXSsc6xE5wasCVCJ&#10;eJLNiZR9wqRUAmSk24YlgPaBBEqh3GVo3Sa1UMzgyA+81qk8GgHs1BCkIVBJYUAFaafsh1UPr9r8&#10;W2dtxqXvbMt/PLXBpcVWOO4tazS4t0UX5ltUszyLYXYJMS19r1EEgOujOWidYZkrWLatPmK8WBZm&#10;JXaYcZP1ZeMm5WZbbG5DSynMs/qyg2vWj7L2ndrbwH7dZS9NsuUzx9mK2e/bxtXzbPPaBZLCi2x/&#10;+VIBNmTXYgcsDPvp5rX2uWzYL8S0OJ2+37fRbdjTBzfb2cNb7bxY9hJ9sgItDigHrHfvBKC9JRl5&#10;Rzbg3R+/fgWw39ujCFgBxquAhWGfXSa66e+gRcIGYP2LZf8XQP5fpKA7J7L8G2ADhg0B+1jXdXZ9&#10;hWGR72EQBQ60n78PHE83aIwArTvZZLtHWBaGPXNom7MszifASvTTlzvWuzQ+Wr3WjlYJsJWldrCy&#10;xCoEUmbq4NclH41/W7L4A/tg/Hs2acIo69+vpw0ZOsjad+lkDfgrgMygcE5oD0tMSJBUzrfcdu2s&#10;phrw+Nw8q9sw16LyCy2lXWeL69DDMge8aelKyX0GW1zXntZg6EArvvGjA3a9cOaxwqq32KvMMsHP&#10;m2FT75NVXef/soGHmEjAyGgdGHXRg4sugZG/ywRgRvAQT4zTCcm8gL5XXQCWhW0ZG4t0XqlzGcRe&#10;/JgIKOxayeQHV3zgezjbok86LvABUFgROzMEMMPlkLE+blbHvWtIeein5VgwG8SdIJpK2wDSgavj&#10;THOKzOZXHySmWq18TvA/4w4D25X/5/hsFmpEQu8yDUOpGphqAf5DtdLLZdO2njvN6neg77UoACrB&#10;Eo0yLDonw+oyO57sF2xXBy02rQDLnEtMLO2RThHARksWx0s+xzZMt0TJqTSB/9+j61p2QWMbNmyQ&#10;fTB2hC2dBVjHW8XyWbZp7Xzbum6e7Vy3wPZLEh8Sux6GYQVaWBaG/RSnk1j2i23rnGW/21vpduwP&#10;YtozAu7ZQ5vtomxZAHv5s8BbfIPunQhof8b5dEqyWAlJHDqfHr4C2rBr5+llgVZMF/bDPokETsCw&#10;HjwRkcUO3P8E2FcZ9bnbthwP0lPJ56BL6FU5jB0bADawYwXYi4A1CODgvgBrCFjCFH9mMABdO5LF&#10;AWADOxbAOsvSxSPQ/nhwq32/t9pO7t5o3+za4KDF8XSceaEI89yw1n/wxfSvxVJV6xbOsFkfjrEx&#10;bw62iWNG2sjhA23E8EHWQeZRy7atLD2vkQdM+GyWyZLGOKDo2olPsJqqF/XyZL9m51r9xoUeQxxb&#10;WGRJ7XtY7oC3LKPPG9Zw4HBL7t7X4rp1s6WnvrI9/+L3MPRcBH9px/lErPFeJe+LlapEAgeOqMBb&#10;zM+xmOvJg/8DNo3EDAvteIth3FVKawTIZREvMaAFiAT+B+cJsABSrQR9noz2WSdjOWRcwM3/ZR1w&#10;ujl+8wEIkcmMYQV82KMORJURTiXjE4ojc3WjSF2X0QIiNin5fZC7HsqDJgTc6l8Ezt8eK6/sAj00&#10;U9H4oAAxK/l8hkbtIxySeGTs2FUPr9mcc1/Zx6c/teZTJ1itpvl62U18cHqdzAY+/UuMmNL/t+If&#10;KtnnCeYXkszMz8wDzCEcxAwzFIu5hJMtLjPDYmXfphc2sfoMEIiNtq69u1v/vl1s4cwJtmD6aCtd&#10;Mt02rZ5v2wTYHaULbS/2a+kSl8SHKgRWgfZ45Ur7RHbsp9ixm9fYl1vX2jc7Su27PRX2vezYUxHA&#10;njuyVWmbXTixMwCsmOa6s2zYvYO3+IuAZc/85S1+eP6UA/YxTifZr4CEZcC0wSgdl8J06+ApjjBj&#10;yLIeG/xKCgEbyuFwm8EBAVh1LALWvxINwV8M+wigOsMyRjeIeQ4HAgR9yd/4cEE8xch+bPWXgNVz&#10;0x+NLD5zcJveU5UUSaUAK4bdud5l8SeyX49vLnHQHtiwxv/YV7F0ni2b8aGtWcJvQt4Kpk+d+K4N&#10;HtzXeui7tenUwTIKCtzJRPC/98PCtAT+C7SpLZtbYqsWFt+ipaUQ9F/YWizb0tK79bfcQQJsPwF2&#10;yAhL6tzD6rZqY7NOHLKD/+O5zD7JXwEQuxRAAtYDMvWwYWFSJPAOZLC2cUghnRkMUIP/6gBQJhNn&#10;juJlAiX9sMjiIOrpurPuiheM5hFolb9UQIRdlz294nHFdNfAvsy0iDeYMaY4qtzpBAAFapfAsltZ&#10;B/QcYyic25sCFvHBANbtW90oc0G5xBXYsGWRyAAYBmWdY+4Z1r71z3SO8hPDDBMD+DA/bO3MClh/&#10;e6Lr37M5N3/yBuODrw/aRDFTt3kzrLYAG9Mk12r5P3LEpvxmMDvTpwDxWeLdjm1gqYywyUw3Jpv2&#10;HzCLaX2wOoEUAi1xxilN8iwxp6H9o35dK2jdwgbq408YPdQWfDzGls4cbxuL59o2seoOpV0vAbtU&#10;duwyt2GPimE/qSy2Tzeuts+q19gXAHbLWvtasvh7VcAfcDwpOWAliy/IbrssWXxNDHNVtty1Lw7Z&#10;LYH1pio2nlWk5J0fv7I7AiwACIMnAm8xXuLQfpUkhmUvB107BE0A2BdKIVBJv0S8wwASMIZAZflM&#10;du2rQGbfi5s4nIJzSSHww8AJvNGPdW0AywCEB+eYuiaQw6Ediw17U7L4JtPH6Jmuf3dC6ahdkR2L&#10;8wmGvXhijwM2YNgq+2Z3hVTJeqVKdzzRPeaxxtVI4jW2V4DdsnqJFM8UmzVlrK1ZNsemTHzH3h05&#10;yO3Y3gP6WGtJ4pxWrSxOspjvXzcpxZgehvGwMG1sPv31uRZTUGiJLdtYTH4LAbijZfUeYhl937BU&#10;MWyjoW9ZSoduFtWynY3ZUWX8sW6dFGz1P++YT7SmOg/L+igd1Vv6YcPIJ4DsgwF0jB9F1ygW8JDA&#10;JBiWrpwFjy95xBNe4lUC6mIZyosfXvKuHtgWJmUCNuxd4o6X6uI+zE6JeYzdU4x8pisnkkLQEr7I&#10;OuGMYTAFIIRBCb6AdbE/ASx9qz76RjdOcgms5cuwRp3PmFYmMieQH+alvPD/P1y/XK0Yfbrbf30k&#10;GX7Pplw7pWe77lJ8slrlaZ8ftEzZFvWLmjtg60gG15fEwQNcV/arTwvCRN9iVWYgSGlWoJYVsDKA&#10;XXKZsaySw2GKE7sm5wv4ibE+CKDf0P42dHBPWzBjvM2b8raVLJpqm9YE7IoU3lWy0PaVLbZDsl8P&#10;lksSY8NGAAvDfi5J/OWWALDfbC+1kzvLPYWAPXt4ixh2u12ke+fTPS/7ZG98fdSdTjAsUU8A9rbs&#10;2LBv86+uncB+fXZFrCqgsnxGdw6sqvTcu3UCdn0VsC9eYVIcTWFiOwRqmFwic34EqGEKGfZVwD7U&#10;/XBvf9mvgdMJTzd9ygRQ0Md88yQN0lGX/i6H9dwA1j3FasB+2LdJDCvACqDfIou1/GxbaYRpy+1A&#10;xWrbU7bKdpSssA0rF9iS2ZNt1kfjPE0cO9LGjn7L+g8bYAXtiyyzuaSuAMvvPmBW75PVElnM4IDX&#10;1FjHNyu0+oyBbdzMklp3tLRu/Syt51BL6TbUGvYcZInal9y+m/USozPjPz+54p87Pi2M6ihdPExx&#10;iq3KcDvsWBgWwDLKh/BEgFxjtU4sjgRJwJ4AjZhiH2an7WIdZzgdQ+uIMSYSaqVsVfIBYKaU4TgD&#10;B5hOBvvV5zYWcLFvHaRalimPM58uTF8tk5C7DFZioDn2qwdZCKAEQDggAamWIVuS8P4SQQVzOogl&#10;g+mawV7G/sVWpQGA8ZkAvUz3sk1yuUzAnn/vgqS/GhUx+tTvT9iCU59ZJ7FrjGRPXOtWFiW7kyF0&#10;MXm5VlOArMNQObpqYM7MVMumy0dLQEqIIk4nByp2rOxZfoKVJLAzW8FrsVHWpG2RWuleNm70EJs7&#10;7T1bPHO0VRbPtM1r5tlWpV0lAHaBmHWp262HJYdJR5HDMOyGVWJYSeJNqx2wX21d56D9btd6B+zp&#10;fVX208HNdv7oDlVWAPuXJL4p+w7AOsNGJDEM61JTQHA5LOnpklhACcHqy8sX7DmOJwH2xdUrnpCw&#10;LwCqAzaQwCFY/zNww+3nREMB1ps3ApD/DawRLzEMKwkesLvs2PMBYEPQhveLl/v2qW+88fn5u8/c&#10;PsdDfE1yOHQ64XQDtGeP7LBT+zfbSbzEYthvxLDf7JAdu61cLFtmJ7BlN661nSXLlFZK8Sy0tUtm&#10;2fwZ79sH40balA/e8wnahw4baF369bTmXTtaQ0CbleWzJgYhimJarTNOlv/IxjctsHpEReU1tfSO&#10;vSytaz9L7T7IMnoNs4a9BltCm06W2qmn9Vs638rvX5YSVH19eCXorhFIfd4mYYF+161Pfw72O9Ew&#10;mAbnrJLqeQ1AiQRepgJ8IjbsT1V++l0B5PwHF2zhw4u2QoBc88st5ZW9KyYmwmmJWBmgkp9hd6wz&#10;y6L/ke5h8Bd3B5JACzABrrMr6zCtbgygAmTsYM4LPMzBCKAKzhP4AKZHUQnoYWwyHmMY1yW1WiEC&#10;MvznXcrrXmZtc10AWy2ALn9I19U1q/rzia28d9ne//GEjZPtF9etkyV07mz1BS7GvCa2KLTaSF61&#10;mvSp1mwQ7xOtJbcqtMwORWLbuEAKZygBWGxYgZvROvUFWBIz/cdnpFnrzh2t38CeNnvGWJs3/T0r&#10;njdJlWOWbRW7bhPL7hRY95QtsgN4hx2syOGVdmJDsZ3QMpDEfwfstzvKHLDYsD8d3OSSGIa9JMBe&#10;lQ177Yv97nR66SVW5Q4Be/9s4CEmPYRhHbBKl34SWALAPL1yXuAJunZg1+dXrnjghNuwzrACHzLX&#10;0037RQD9BckbAWsI2GD955fbsOyrkji0YZ1lXRZzXbGsGpDQex2y7N0fZcfCsD98qQbocx+NhKfY&#10;+2IFWhoovOOBDbvTztIXq4bs1IFNdnI3oJUdC1hlwyKNj20KBlTsKVthm1ctsu2l/Kt2hq2YP83e&#10;Hz3cJk982/tkO3Vsay3atbFG7Vpblhr0hJwcq5eM/YqaYvofNeZaj2byNR2LayJbt0lzS2rb1RLa&#10;d7fUrn0tU2Bt0GOAJHF3a9Clhw1ctdSWXfle5POze4dhzk0imi0iyS3C0G7V1R3P7rgTCrB6uKL2&#10;A2rYtsa8B5ckga/Y/EjEEzIXu9Ujk5QZ1l3EmFmmkhHbIpmJH2Y2CpZMQs6E4wDW/zGrZalY1u1X&#10;ARBZ6oB9GgBuvejfJxaPsCRA5e915OEv7ERA+W8qBUgik1hfz/zDuuHQw0wKgQxACUEk0X2DJOba&#10;AJgylunZ5t45J/a/YeW6HmW8JyaafPpTG1691mLatrLEjh0ssXM7iy5sbNH5OVY3M0NSWB9ErFk7&#10;ndTA8np2tWh+gCWblT/V/YNOdACr5LHD2o5J0zbTl2qbroD2aplHjx5hM6ePliQebaWLpljVylku&#10;h10Sy37dU77Y9q9faocqltlRPMMkgTV0OiGJX7VhQ8Ce3hcA9uyRrXb2mBj2k92Sw/vENgecdQLA&#10;EjzxuQP2Huz606uADb3DSGIAK7BGWPbFVTHfpYsCayRgQmyIV/gXMSXdOcQSA1qWvwqQ/7wlgALK&#10;v4FVQL4VAazvD1jW7V8ks7N2AFj3SOvaMP3fACtb1kcYnQkZ9kt/HhL2OU4n+mM9LJPROwIsoZpE&#10;gdFPTWJWDpxPX0oKkz7fXibArnXA7l+/yrYKsFtXLbGNyxfYqnnTbdHH79vokf1t4vg37a23h1qL&#10;Nq0sVg14XHamJfCXdpxOEcC6I1IyObGpWLWotUXlNLIofirdqrXFtWlnSZ26WVr3fpLEgy2tfQ9L&#10;79bTpp84YEtllpXLlOTnWAT/k7b9E4a9bTufRUbsCBfYtshgH7GjPEjkGoufX7N5jy7a7AfnbfGz&#10;q7ZAtus8AZS/2jF8jvmcmAqG7p+lT6/aEqSzg5aop5seuki8cfFj+kMJ/JeE5jyB0pNAiywmoolp&#10;S509Zb+651cJdsWehVmDJZ7iO7bs7kVn6w3S87DpBrU6TIXqfbG6J7zH7owC9MoP0/pgdoHWbVha&#10;LTHwikdXbR5SWPfJvU8987nNPP+Nj0ds+9F4+3exanTLZpbcqY1FN9ELz25otcSYtQTEmKx0q5ue&#10;aAmSyU16dRNIZZdKAqc0b2KxeVnOvPyiwbt0BNZopikVYKME3uyCfOvVr4d9NHmMzZj8ji2fO8HK&#10;lnxkm4pnC6zzZDvR/0qE0yLbX7FYtiuAXW7HNqwQw8qG3SiGrSp2dg0ZNgRsKIcDG1YMe3xnBLCS&#10;xAIslTiwXwVWVXIqetCl852A+oOYNWBXAAtYSYHtGqTnAuzziA0Lu/4igAHaXyIMGdqxLxP7rolB&#10;I0B9NQFa0nOx8K9K5IedQ7C+BKzYlRSAlgnhAlkcOp4YBHBbdvitH4JxsXjAcTa5LBZgr3y237t1&#10;8JSf1/s4o/cCw36v94Sn+Ksd5S6PP9+GJAawa3zmye1rlljl0jm2ceVCZ9mZH4yyaRNH2qTxI2zU&#10;6DdsyBsDLTM/1xo04ofQacbfA2snRBhW63T5xeh4fJMmFpWbZ/VyG1t8qzaW3LGbpRM80WuIZfca&#10;arld+1tK5y4268vDtuzmj1KDUqAPLruj6f/P1l++V5ms3d4wXx6712rB3d2haayh6W6cbtw1QIC4&#10;u7u7uxtECUkIcUhwd22gZa11772ff2I8Y9RMeq39Hu+HOq7p85rJ9asxzrPOqtLc16FKJyWaNBlg&#10;CFiVJZosMa9nPTYslGCG8WL2e3UbRm2ptL68rabbmnpnYCXIGsrRom0C19hj3pZtjuFtkxUmjGYj&#10;LR41rqpsseJStaHhH70mgVBLXdWSCKEATWbTDnlaLzjnH+8JtvbUvG9UXsorRZaqSiGNpabqSk01&#10;hCOINdldk9fVTAysx35/ZcaFVZXl9+Im7G63wLW7ARHatPn2NczYtx0jv11i5r2OX7sCYwSs5rxS&#10;WYfPno6RjFdHTB2Psfxnzf9+nUkiSVWnLFlottDX7B3LZlZaJVGzOSabNm7mVCygWp+yOgJ3p7Pw&#10;cznNi8EByaEuyIr0REG87DDVVRniZFri1BBcTB8CNvwvYJs0U4dNwFri1wS086LrKMlATwXVtVp2&#10;uJAXKOPXJqrrUC2xEjIaf6WyPumyFE0oDlSzFE10WaywmanTS2W9bkAdssRKOskOS2Xf3yK0dywK&#10;K2hV4aRYVvAZAA2s9/GJ8araRzYLrBZQh1RWmWLzHgOsbLFFYS1Jp1v/P8AOVWER2kFHIIfwpEuF&#10;Ew2m3ae6ClZVOw0prBnaaSw1KquJEQLW2OLSVEKryRPpZohHtriO7qpcK3okR7IDDUZKmDcyCa+/&#10;6wW4257CuVP7cfToLhw9dhA/bv7JlClOpfvSGLvlf65ko4Z26K7oyMYsWIjh2vl9xWpMXr8RUzZu&#10;xzhNAti2H8sOncacbbsxd99uuLVVI/heB2Je9COL3JUKVl6f+b8+RykFpoLXrBZgs8SvlkSTkk46&#10;alx2WICm1FF5ggheMOEMJiThpDmIIAfSHgezJ5Dy+vELtJSMANaYbTgVNZowaUhIsEpltRKFtuwQ&#10;YJqdYxSXn2fWfmJLIcBSvmRKv6DO4AmoZjj940vGo9oA6zXBpO39oBLDt8byGnXlj9JrVSecyR+T&#10;TTg1hKOmebWyzSpbFMBKZAlYLbQW8fIuvJ/183fcg+eDPoTytktXnZlJ5H/jCqbuYOy6ejkmrFuF&#10;cTyOWbYQIwiqYlftRDdGC4VPnoDJSxYTVKou1dPALFAZpyp+taxDPIFWaTLGEmYdJ8+djfUb18GD&#10;/3wtqBbqdR7xwU5IDXM3wEpdDbDGDqvgP+Qvha3LsMA6pLACVpZY6mrJECvhlI4eqavGXxmz3a4v&#10;ZfwqK2ypI1bpnqXCSXXELUZdX163wKrYVckmJZ0s6qqE038mndhUR0xQTdKJMeyvWkRtsP16l3AO&#10;xrGfaH+lvlJNwfhZiqrHBLLuP37Mxwmy2iNLrDukyipvHLLFmtKnLLFiZ52PFHYI2L/iWP6Gp90q&#10;nFDWeyhLXMtmqXZSGKCQQMDKbWhixJDKXmO831ZsUVi1ZtrietriypRIVKZFo5zH9DAfpFBpYwM9&#10;4ON0Dg5nD+P0iX3Y/stGbNy+EUvXrDL7Ho2fO2dwCVvL+LuG90bz/z128UJMXrmGyroJU7fswPSN&#10;OygCP2Dmtl1YtO84Jq7fhGVnTuBCQwFce+ooRrcZw96nigrE58ihGElRZXvzGT4qZhWk2eRGz2vR&#10;NpUtDlPiSCslqpY4nLAFEbBQKqAvFSlAwBLmEA3xMH7V7WA+FkIANBc2kJIe+0nLnioJxViWPYYZ&#10;Z+XzyhSb2mL2HjoKUG3pocXXpJJ6XjGt1n3S7J0UU+Dwmo9ZYt3kd5p58wppby3xrqzvUPLJLDDO&#10;16toQmAqK6xssooqzKJwny0TDDTZ3oe/w/Vhr8kO+9/thF1PPeI/P4UrLdSX31BRv11GYFdjzIql&#10;GLl4Dr6eOx1fqtCb8GmTKsWx89etMYXfGqoZQZhlgfXc3yeOw9/Gj7GsjsjeVhtXjZk2FdOpyEeO&#10;74efpx18nU8hOtAeyWGuSA/3oCX2QlGS5r0q4WQBtjqNwKaG4hJhrc/8N6xS1qH4dWhIR3bYFE0o&#10;flXsOphs0tCGighkhZWQedzZZC7wZz2yw5b4VXZY7S3jRFliA6xJNg2BqzjWAuy/k06WxNOQun4U&#10;sGy6/4k2+DMhlOIqc2ygJZhD6vsbgR26/5+PD9nqX+8r8TRU8WSx40OWWCqr9rJ/cEz2uhJP6oA0&#10;A6nJJNQ0//dB26DKGmhV7fRvhVXrqcrFtdIMU4fdpkkUhbTFeQlmXSwtHSOVrUyLQm5MIOID3JFI&#10;aAPdbODGGNbxwnGctzmBzTs2Ys6ihZg4i7BOn4FR7LzVUf9t7GjCO93M5Bq/RKMLyxi7bsDsn6mm&#10;W3Zh0rrNmLfrMKZu3ImRK7/HtgBvuLVWwo2iEfnmFnJ/f2zsb+nvr03tsJJMUlat66S5stqCMoOx&#10;riyzdmY3WWIfxq4Bb2l/CaMssKxxKBUzmC/0V3kigQ58edMcVTgRRHiVgIr++Bj+r24S9NumEMLE&#10;sVRfMzQjO8xjHJt2x0viSajuV0M5ps6XsJkxVD5nhnkIXsjz27S6L01MKwiTCOxQAYQgNEUVej1P&#10;Xokmrekkizw01KMYVtlhbZCVxN4piaBrbNbjQTc8lHTiD3ahHfZ71G3s/PmybHylAv3vVmHS+rUY&#10;tXwRxvH+8HkzzC5kI2dZJq6PnKU1mxSrEtbJYzGSKitgZYO1HYd6WE1K15rD41Qkzl53Pj/r7IWT&#10;8HSxRpCHNeJDnJAS7sZe3I0XhjcKTTmiH4ENNHa4Jk3DOoMKSzvc+J/AEtbmvDi0KH7lBXetJBXd&#10;ZRnokx3mBWnmw8oO0xbea71kqbM1M3WksBp/vTJoiS0JJwFrhnMG2zuC+v6OxmGpsHcHFfYm41iC&#10;qoKJ94RXRzPFjgr78c5dfLhFgP+Kay0WV6opeAXkkOL+J6j/+ZgZFhq0xEPH93c1lW8AbwmsbLoF&#10;2qFYVqs9XuPv0YT8fwNrEk4MAUwsq6bhHcaxUtghaK9fLEAXwweLLabKFqaayRSNOfGoUxxLYMuT&#10;wmmNI5Aa4o1YfzfEBbrD2+4UrI/vwcEDO3D4yD4s/WY5ps6eg2nz55sCGf3/v1YoNI0xrEpVCe7X&#10;cxZgwfZdGLN6DaZt2oaJP23H/N1HMXbtZoz/aRt2hAfCs70GUfe6EE52Mj8+MJVNKvJXnCpgNY1O&#10;i4krAZXzQcUUT82cWA0DmcIJv7e34PG8D36E0IcxrDfhDHx1B/7sAYJohZWoCRWoBFOghv360MS6&#10;SuKEU12DCLLZa4eSbUoZCa82zjLJJ36xgI2XKvJLBZ5KGGVdVTIotdQuAtm/vyGELxnLEk7CLjjT&#10;qa6JfF7DOFJjzfQxQ0Fsgl7QqglUDe8kEVSBq0XWol+xY/jzrYlVfR71wu/5Tfg86IHNlQqe211k&#10;//c77IkPwahVVNe132LqhnUYu2IJRi3SmrMLMGreLFP0rzFYTVgfrliFYGrWjVkJcYJlQ2bT+Bpt&#10;dKX5sFLZUby9fvMPuMB/uLvTKUQF2CEpzIV22A0Z4e7Ii/VBUZwvihP82bsHGTtcPQhsLdVVlljA&#10;DsWuzSqaYOyq6XWtvOCuqWBC8Svt8A3aYY09Kna7q6ENs4C4BdYnXZcJqhS2hRf7VYKqYolOvL5O&#10;hb1OOyxbfIPHgT6qKdWVdvSDVM6MwVqSTkNNwJp2m6DeumtU1kxqF7CyxIphlTE2NvnfAA81Qatm&#10;7LJ5XjXJlmGdD/csllhZ4qE4WpVXb3heAvc/k0+adSRoTYekjslkwi2ZYg1laXjHknwqNYmn65cs&#10;c4Z7qnJMDbaA1TCPklCXqbACVtVlFUlhKCO0eTFBCPewQ7iXA8I8bGFz6gAOHdyBrdt/xMq1KzF/&#10;2VLMpPWVi9JqmGpavEBbd/xt8mRMWP4tpv24GaNXfYfJm7di9u79mEArPObb9Zi+cy++D/SGJ0Uj&#10;ic40lbykv9NSp1oB5d/AmnFYXuN55CufzrSEblGTBLS3rI7DFLcGEEYpbBhVU1VAIXzM/7WWiyG0&#10;JmtMJWWMG0I7rLmzgXyNLHMgb0uFZatll6XAilc1EUCwhjGG1PxZrQdsCiM05CMgeWKWGmJL0imV&#10;MWsmAU39VRlgi+1VMYTi3wwG4amCm03xbdKbR0ZVpbyyxKYSip8jpRawSl7FU11DGKe6PuiE95Pr&#10;dAv34NbTCP/eFqQwDk5hT7UlzBsjVi3FhNXfYvL332HcyuX4kmpqpszNn4kvtEW+bLEKKAiretMv&#10;CKsAnkzLq6VL/3OD5tFKPmjO6/zZ+PnAL7A+dwQ+rlaIC3GkzWL8GuqCTAKbL2ATLOpakRJsiV9p&#10;hy8S2rqhuDWTceugHTbqWphoudioEl0VmbhelYf+mnzcrC1h/KpiCYsd1vIpmjOqC/rfdljq+u8Y&#10;9rUUVnGskk79vWy0w7TI7wZojQnKu5sClyD9B7B/qSzt64dbOgpWKi2t8lCzZJMt7RMV1EzBo3oK&#10;TCWmPpniCYsN/viAai1gCev7+0o8WYZ1TBytI8G1lClaEmOKt9XZqPORLX7Swd8me6yOqUO/l/C2&#10;1VqAZRwrx6Fs8YAWZyOwGubRLCcpq4op1DTEo4ntqt2uSA5nBxqK4qRQ2mJXBDifR5inA5ytj+Po&#10;wZ34ZddWfEtgF327ApPnzTUd89DGZgbaKVNNtdPk9RswfsMmjPvuB0zeuAUzNm7DiGWrGNfy9s5d&#10;2B4XhtBHfWY4Rysjar5rIsVRKyma+JXXvBZfk6pm0wXmfn6MQm0MTXC1j6yAHuZBS+z8/DpcePQl&#10;oAHKDhNMf6qpFFVJJ0FroOaHK0EVpniW9llVTwZWQU2JF+DaWEuzduIIjgoxtHibVt4XVOn8QtUP&#10;SzU15KNsr9ZfUrbYlBHytWZeq4GZR/Mey7CNSTB9emlum5hWiSX2TgJbnYFeb6mgYtzM93gSVHUq&#10;fs9u8v4TuLInTnzJOJvvDbrbhQUEavSaZRijcsPv17EXXI6R8+fQDmv5lxn4UtnhebMJ7WT+Uwjm&#10;hDFmSw4t/aKSRC1nKohlh5U11BIxIwjwyg1rceDkflw4fxhh/jaIDaLCEtqMCFfkRnvSDvsSWH8D&#10;bPkgsBcVvyo7LGUdSjQJWMJq1JXAaqaOgO0eTDYpOzxwSatNqHa4ipZwENhBS2zsMJuAfcn473+z&#10;xIoPlXSiiqnJGr8duG5pBloqLSEdgvU/b+soeD/dE7SC1QKyUeDB+6Y6ysBqAfMzjx/VCOpH3rc8&#10;p0IMtgdsAldDScoaD6qtklBvTF2zYlrLWk+KZVWqaGJaTQqgPZZFNkM9imn5NzCVT3+NyRJY/q0E&#10;rJJPUlY1JZ5a2BTH1soWp0bx/xGOwoQQ/q/czNrQoe42cD53FEf3bcfOX7Zi7fo1mL1oMSbSFgtY&#10;gaq1pzXM8/cJ7LAZ407buAkzt+zAqGUrMWblWoxf8R0d3A+YvXM/Jm/fjpMlWRQTy/jr0NCN1iNO&#10;oUBqmw4zQ4ePyRZrxYkMqqqKJhTL/lXpJAsaRAg9Xt4wzY8Qer2iNX41QEhvmSoogRtKSE0SioBq&#10;wTZLjfFtyzIybCptDCC0pvqJyqjMsaWQQgknSzw5tGmWLKxglUUeup9K+GL5YxQDa0xWEJoCCb7O&#10;wD4IpTLAGmdVNlpKrb1zVJKY+ftLY8XjGCer0/GjHU4UuM9u8PwewpP2sOif7xD+oBd7s6Ox8DTt&#10;ytoVGLFoASZ8t4ZxxirCu4hWWCWJ/IfMoGL+NXRDZR3c9EpbS2rzZm0paeqIBSqbhny0yNrWPT9j&#10;9/7tcHU6gUjCGh9ox9iV6hopO6wxWAuwGs4pI7CKYc1wzmDCSbA2sjXlENj8eAOrmmUubDp6anLM&#10;AmzGDis7PDiUc19Lpqjgn4qjGE+W2AKsssRKOkllLUMkFnAt2eJ3ihlNPEtrTFts5sNqtg6V9j1V&#10;9+MQpEPAsv1622KRBa0ZqyWganreAi0hpf01WWMpLV9rwBasbKY2Wa8zsasljrXsBPDvYZ43hPb1&#10;ILSvbvXiRT9tsc5dmWO2J72WxdmUjLKs+dRk1nlSIuoOoRWw+vuYOFa2uDrXKOvQDJ7LeYkGWC2D&#10;WpOhMdlIFCeG8v/kiwAna1pieyrsCZw9fgA7tv6EDT+sx8LlyzF22nSTHVYeQ4knM0owdSpGL1yI&#10;GT/8hPlU1jGLlmPKug0Y+80azNi0A3N3HcSMvXtxobbUDGkqgaREkqyvptklUPy0YqJKEzV0k0de&#10;9Lgyw1pFMYMMmcntssQhr+4ikS9KYvNlbOpD8DxfDMD/rUU9BWsgb8sSh/ND/Rnj+r/oN5Pepayh&#10;/DKt4SQ4ZYn1mMZrNQnATAQguALa7BJA6IbAHVJZwacVKszQEH+IqYoiaMoqa+xWn6EhohTeVgZa&#10;amxKEWmzzZpRVGNBrPdpIkIwYY3nc1pHOeqVpgA+QOCzfvhTVTP/eImzFwsQebMVm70dMHbVSoxa&#10;vBQT162jlVnHnnERtLzLqNlTTIWTaoO1vvBXEy3rDU+nbR67gCpMZdXGzOplRwhaPvclFXjut0ux&#10;8ZctOHToF3i7MX4NskFSsAPSQ5yRFeGOHCpsPhW2OEkZYlriNEv8atQ1KwoNg3GrYL08aIUtK02k&#10;/DUPdghYs2JiYxktoAolLEM596Wug7BagL1sgDVliQbYTgOrqSVWbNjXxaPU1QKsmmyxwH0vpb3R&#10;h1+VgBqwtF9vEsgBQsvbqv8VoFJjZZU1/GNRYMFsGf7RMJApuhgEVk2zf4bqlLXAm5mto6MmABBU&#10;bfD8io+95v2Xt6isbC9ojV+yvaArkFV+yQ5G6z1Z1lpuxzPafU1s0O/XdpSK5/V3uVlnmb0jaDXE&#10;o6onQWspoBgENiuWKquqp0gUxQfzf+RPdbWFv4M1vGzPmB3v9+77Gd99vwYr1q3FpDmzzbCOQDUb&#10;dtN1mc2f58/DhBUrMG7RIoxYuBhTN/yIsSvWYqbKE3/eg9kH9sKVnUnqh4cmbpWSVv7+xqhmCq97&#10;JZrKfn9thnVKeH3nE+ihKXgCVnvJCuJhPoTRl4Bqx/VwXtw+z3lxC1I2XewaxvGn4gbRDmsXAMGo&#10;2TmavRNGQKSsKrJXwkkFFkM7CGjlRAE4NEZrgVaLkz8arISy1AtrXDWDtliqHE/FVMJJY6qytxoe&#10;0iJpWg85ga/N4A8S6MoWC1qTcZY686g9bbWQnOJsxdAqltAi55F8POBeF7xvXcP5rjo4Xr1k1oM9&#10;khyJ6Rt/wJilSxl7aLNmquw3SzGOQI6guiozrH1ylBH8kv8Y7Uo3gbGrLLLmuJo9YKm+KkMczn+a&#10;qpu0lOmG7RvNgLu/5xlE0xInBhHYcBdkE1YBW8j4dSjhZJJNygxrKCcnGg1U/iY2S+yqpWESBq2w&#10;gE03cZguPKmrZSFxxmqDwJoxyXbGc+0ap1T9sJJOKpqgwnZb4tihubCCVrZYKmuBliAQ3NcClqoq&#10;Zf0w2N736yhgCTFvfySggvi97rN9GLotRRZ8un+TMBJugfnRgDwUB1sss1msXK/lba3npPm3ssRv&#10;2QTqK9piC7A38PxmH57x9S8IsvaUfcXPeSnF5blrYrvU9hXjXCWlHlxrpso20nHUEdqLuNVUYYa+&#10;VAkmlRWwakZhDbDxqM+ON7a42tjiMLogf8QFOsPL5jhCPO1waPdm7Nm93Uxkn0E3Nm3+AjOV8otx&#10;CpMsHbeq38ZoVYp58/HVrDlYynh16ncbMPHb78zqE/N/2YX1DjYI7m+jyDxEKYWjkOJTSnBLeM1n&#10;kpEcwllKl1hs4tmng4BqhzvGr2wFf2h0hZY45MM9kxH2ezlgMsLKBgdSJQP5WIhi1td3GdsSUKOe&#10;9xBCOM1yMoJV6z7xqOKJoRUqNCVPM3w0dqvXCVRjjfmlsTyJSFpWTc+zVENZljEt+fODiWFVlKFK&#10;qaw/Xv1VeJEsteXro1/fRwpBlrIKZlNTTLXVeGv8uycIf3UPcQRZ+9fKCmslR00B9Ht+A24DrbBu&#10;qYJz/xWT6ErkdxxOi8G8n7eY1QLGr1mN8WvXYMwSWmJVNxFYrXaoneiUUNJSphri+VL2mNbYKK5W&#10;91diSltNsqm6SQq7dtM6nDq9D0E+5xDnb0tgHZEa6YasGE/kxfkYYI26Dg7nDKlrvawwQTXKOhi3&#10;thQmmWST1FUxmGydqpr660oIbBluXaaSGEWxLG/6RAUFqrGl0sgWK+mkOO8lgR2yxS9oJV/f0IoT&#10;FrV9qa07ejsHoe3FW6rqe4HL41B7f+M6PvRfN7ffXu/h89fNa9Q+ML7UfQM3oX3LoyUGJuSDMJu4&#10;WKqt+JQKqY5Cw0l6XGs5aVf217e00TOPhPotbfNrWuVXVNwXBPslb7+kCr8k4M/4uQ+vd+H21St4&#10;0NWO+93X8LC3A/c6W9BPUO+1X2Zo0IjbWmycf5cbjGN72Mnpb2eperJkiZv/Ulht5RFtgC0nsLnR&#10;fkiL8Iab9WEEMY61O3ME+3ZtxxrGsHPYuQ8fP8HkKzRaoBhWSUdTPDFrlllYfNySZViwdRvGL1+J&#10;ySu/w+wft2DS+g04FB2GhKcDFKOHtMLaL0d76DwgnE8YpzKuJUPFvz1DhWDmc/kUFS15Wsjns/m6&#10;3M+0yAR4mA9j1ZAP9xHx8aHJDAe8Yywq1eXjYfxwqa5iXMGsGTsCWs+HvGdsK7D/Q2k11c5MgB+M&#10;c3W0rFyh5VEt238kUEE1RmsKHHiUWmpRbyWYIvlevU6TD2Szo6jo2VRV1QSb7TgIp2Jey7DPcxP3&#10;xrx5QOvM23wu+b1qk7UVJj+bwKuAIubTI5y+VgObjloq/j0z+SCGndC+tGgs3reT9mUeRq9YTlu8&#10;BuOWLras8k87PG7+TPakVFP+U5RoGjuX/xBC+xUhlf3VlpIG2MF5r+MI+pwVi/DdT9/h7Nn9CPG1&#10;RmygDRJCBKyrAVZ2eChDPFSOWJdpWWzt32s3yQanWBYOL9PauulmtzqtaK91d7Xa/wBhvdlUafaY&#10;uddaizvNNdAC4mZ2zn80Afz4WgOe0R4r+SRojdqyvRK4vbTGBPYVL/jXfZ14Q7V929fNxviWEOv4&#10;nhC/6xts17sJLYGVjdbQkNrgewTt2+sEnhC/EcSD6izF1qR0zXO17JCn7C9jZarpmzsDhJQx9F3Z&#10;YN4moM8I+KO+PgJ6myD24HbHNXQ2NuJqbR1ud3ah+0oLLpYUoyo/H7WlpSjPz0NeejIq8rNRmZ+J&#10;2pJcNJawc2uowF12YgNN5VRXWmKTKc4y82OVLdbfWhPaa83eO9HsPKMNsJpFlU1o/R2s4OtwBm52&#10;p2F1bD82bfweS3WdaJ1qquqXVNgvGRpp8zNLhz6V181MjFu8CNPWrMWIxcswe+M2KuwmTNrwA44k&#10;RjMmtez3qj11yv7UesQvGJc+Qga50rhrCR9XKyWoRbxfzNt6beFnOkoyJKiH+WrIhrAJOE0A8Hp5&#10;w0CrsVkzZENoVNlktuZgXKiF16SsilW1iZZgDXphKaAQ1JEEVbZZqmqU1lhrKqcSVYQ0gUBpQoGA&#10;lXJKRc1SpPTzQ/NajX3m92mISDGskk4aypGNNkUZUl7+eMW/WqVRVVKqjIp/8wjx/KEq+DedAe1G&#10;Av8gHnevIYznGKNOg+cRwBj8NHvdRYf20BIvxqjlSxjPrrDs+zlrMuNYVa+wqeJJ/xTa3Uma0E57&#10;PH7OTLP0iyAVsNph/esp46nIUzF98VxTFWNncwTBPrLE55AU5oT0aA9kEticOG8UJloyxCbZlBFu&#10;4taG7Li/Vkc06zfxqF3qWkrTcLUiE20EtpPn26dFxi4pdq2wbFfRojmh9bjbfAm3GqsMtJYZLHp8&#10;cImYIXgV0zLOe6KZO12MaQntM6rSyx5aZFnL7nZz+zVBFaxDwL7pJbSE9X0vYeXtt2zvqMb/CfUr&#10;qpyOr/maN3ztG6qw4H13XYpsWRhcKyEKZKmqlPYZOwipYW99Ja6U5uNqZRlay8twuaQUDSUlbKUo&#10;TU9HWXoGClPSkZeUhtzkDKTEJCIzMR0F6XlIiU9BYlwikhOTERkWjojgYMSEBiMpPAjZsWFoLs0z&#10;G0DfYPigDk/AthWlos0M6cSZVkc7/BewyeEojA80OzDEeNnD3foovBytcezgTuzZvgWLaInHagx2&#10;SGHZ/j6W4FJ1zY4AszQkOBdjGceOWvYN5mz9BRPW/oilBw7C90otcv58gdI/X6OSKloi9aSiZhDC&#10;IgpLBQEupKrmEsxCjb3y2tfwThFhLaToFHzSru20xO5PexFAqKSYglfqqeEZFUhoYoDmkAZR+cza&#10;xewJVDGkPWM1rKOx2ygCoel0ilUFvVRViajQV7cH132yWGZNEtB9k0HmyWjtJymtklFSTC32LRXV&#10;YuPp9PJm5g5PUJljJZSUXJKF1nepUMMsMUMVTeHjGqNNfPvYWGJtk6lJ9AJWgGf98RrBD/gb73aZ&#10;xea8nvbRKdyFa08Dlp49gsmD6/GMX80mhWXsKmBHUWnHKDM8foyZkWNm5TBeteymThs8WcM6jGNo&#10;j4dPZgzL981cPh87dm6Es/1xWmICG2jNi8cRaVHuRmFzCWxRYgBKGb9WmlJExq7KCOdKXWWB2fvn&#10;E1Za4RZlM7UYdlUOOmry0Vdfit66UkJbSitcBW1qPMB2k7b4ZlMV+hs0U6fK2EAzvNN20WSPHym2&#10;pU2W0j5mbGviXN5/qhiXdvlZxxW86KJd7qJd7mSjzXzJJghf91B5uxnvdnfiXQ/h5G3TePu1nu9i&#10;GwRdTe99ps/gc7r9Wq8j1K+o5Pea2bE0UvEuVeBqYRbqMhJRmRyF/KhQlCUkITciEjnhUQSGQEbx&#10;dmw0MiMjkcbHYgJDER0cgbDAcMSExyExKhGxkfHw8wuGj28QIiPiEBebiLCQMPh7eiHc1xsxAb5I&#10;CQlAMxW3/3I5oS1GN/+OrSUZaCWw6hgvZyegISMOl9KiUJMaSYUNRXF8EPLjApAW5gVX2mEfAmt1&#10;eDd2b/0JixcvwDjN5Jo8wYzBfzFmNL4ksH+n2mp8Xitp/n3SZExctRILfvkFExm/TtqwBUuOHkH4&#10;7S46TG1hc8+Mp2aRJQMlr9Xyzy9QRlFSPFtMWIs+qa5Y9cQal1W5oiYHaBeAZ7TEhNWT8asPIfWn&#10;agZRXYMFMCGN4AUfRSg0CcBfQyVsWmxcSZ1QghekRA9hlOXVhHfFvlLeIQus5JNlv1laZR4FrhJQ&#10;poyRIEbx/Wb7SoKoqXIaf9UQUALBUymjFFIzfMwQD4+qcpK6DimsgZrPpRH2eMauGvdVUmtoup5A&#10;Vzwc9bAfQXe6jQvwfNxHa/wQwY+vY3dcKMYJ1FUC9luMXjjHkh2eMw1jZ00ziSQp6bRli6myU/C3&#10;CfwHsQnYEYKW7euJuj8WY+fMwLxVi7Br70a4O59AkO8ZRAVZIzHc3gCbHeNlhnWUIS6nupqtODKi&#10;UZcTg9rcGDQwZm2m/W0pzzDtClsrY64O2rmu2mJCS1tXX05wK3CLVniAoF6n0vYL2OaL6KfC3qAN&#10;HODxLu9rkTJLfbEWZLtkgJXSPmyrM0UGao/a6/D4agOetl/Bs2steN7RRoBpm9U62wy4Bl5C+KrD&#10;0l7reO0qXl5rxWvBqfeyPW/n+9meXlUnwGPbZTy60ogHl+vQV16ExrRE1KcmoCKGKhYagPywIKT5&#10;eSM1MAAx3j5svE2FTA4KQmp4GJJCApEcEoKEoDCGF0Hw9vSHn28IAv3DEegXZm57eQfAw5P2lbej&#10;I2MRHRHBjtIHwZ7eCPHyQoS/rwG3JDUO7ZV56KYtVkdo5sVqMjuBrU+PNcBqeZ4KAluSEIQCApsR&#10;6QMf2mFvNvvTh7Fx/UrM05zYWZrBxdCIodJXssVsSjxpAYMv+fiiH3/Cd8dOYIzmxK5ah4kbNuLn&#10;ID8ka944BS32xYAplJBaltISl1Fpy5Vs4n21IVs8FL/q+QKjvNpE6wmGefMi9iasKkkMIFR+jEkD&#10;CZYKJTSEI9triif4ZVJUE5cSskhCGSLV5WNKOClm1W2N3ZrhHvYmstpDoJpaZFlSQixQzcQAwqWj&#10;UUuCJ+urumMVXcg2m1k47H0Ep2JSszMejwJS7zETCPg6rchoFoxjJ2Lm37Jp9QnNHlLtcfyLu/C+&#10;0WbWd4p4xU7l+U34Pe6BKy/o8T+txZhVy/nHXY6RSjTNnoJxC2ZhtGJZ1Q1rjqumVLFNWbbQ2F+L&#10;sg4qrZqSTgR2PoHdu38jPN1PIMSfCht0DsmRUlhL0kkxrGbolKeEooaxqzYetrRYNBYmE1hCqjhL&#10;a+pqm4mybIKbi+ayXFxmu1JRQIiL0FlXge6GKlyrKWUrQWdtKbprS3C1Kg/XKvNx/WIp47YS3Goo&#10;x03aQY1JamG2e4x17zZV4/7lGtMeEvyHtIyPWwnt1UY2xroE9xmhey4QBZ9uX72Cp62X8ZJAviKo&#10;Oj7j/eeE8mlLI55QPZ+2NODJlXo8aLxojvcbanCrpgxt2eloSE5AdVwUyuOonIQ1wccNyYG+SA8L&#10;RYCTI7zsbRHq4YYwNzcEOjshwNWZymYPpzNn4GJtC28Xb9jbOMH2vAPsLjjChkcnOxd4unjBycYR&#10;tmcuwMXWHgHubvB2dICPkwt8nF0QFhCAUH8/hHp5IiM6DI1FaWhlp6g5sQK2MTueSh9jgK1OiTCr&#10;VpYlBJvF8XJi/OCnubHWx+BEa7xz64+YP38exmtZU9WS0w4LVkuJ4kT8nYo7au4cfH+Erm39Boxe&#10;/i0mfktof/wBDlVFlsIHwqcSRI27qmAikyFjJplQjCoYBWYJr20DKe8rfhW8AndIcYcp0aTV/1UT&#10;rKZ5sH78wEBZ5FcDJl4NM+Cp/NBS/aSMsimSULJKjVCqSTnDlYwyCn3HZJK1frHmywpqxY+yswJN&#10;sagglJImy+4aMKmiilXZElX8r5JGvkYQDhVUKPbVeG7655fGDqf9+txkhkNlhXlfJY7KIEtdZblT&#10;+eM1WO3R32bGa1X6GPL8FrwedcGv/wq+PXfcTGIf881Ss8GVssNj52vhcEuF0wgexy1ZhOFzZ2Py&#10;N0tofSZjBAGVwqr6yQzp8B82joq8cNVCHDy8hcAeQ2jAacSEnEdyhCNSIl2REeVhyRCbKXVhls2G&#10;CWt9fiJvJ5hlN8tTY1GSxAs7LZaxbgRbJIqSo1GWmYj8xChCH8ZYLho5fE16VAjtYiA7Ab2G70uO&#10;oXpH8fPZEWTxYsxhB5CdiKsFqWgvTseNmgLa0RLcpQrfJtz3qM4Paa111GMPCPAjwvuEMfGT1kY8&#10;biGEbY0Eton3CTQfe8b2vK3JgCooHzfX8ViHB001BJWdQCPVnMd7jEtvXypDV1Em6nlehVTTdD9P&#10;pAV6IdLNDiFONoj19YDbWSvYHjsKl7NncYG20frQIVzQfWsrOJ4+zsdPw+XMOZzadxQnDxyBndU5&#10;2B4/zdcch/3JU3A+cxZ+Tg4IcnUi6I7wvnAO/oQ/3MudjznD296O8LsgKsAfwV4eSAjxx6VcLSyu&#10;YR3lC1RPHIOa5AjGsJEG2vKkEBTF+yM3lqC7nYfT6QOwPbWfMexPWLp0CcZM0sbdliEdM6yjHAf/&#10;/5rQPmHxYkxduxaT1qzGpG9XY8Ka9Zh19BDtcIdlYTUKUMU/XlNAbplyw6I/npsMsHZlVxyrZFOZ&#10;7PFvL82udiV8T+mnF8YmK2tsgHV93guv1wMGziDGr/4ETcX9SiZpaEagyt5qWMaoJZsglpL6Da2u&#10;yMdke82wjlRUFlnv4VELswlcZZhN9RNPTjGsWVJGKkioEhSb8gSlqqo7jnnD599axmu1mJrU1EyA&#10;J4hakUKwpyhbzPuaVKDtLzVclEaIVRFlFn5jjzY08T2Uv8fvUR+iqK7qEHwe98PzYQ9873Rge3Qg&#10;hq9cgREL5pukwZh5MzBW20xOZy9KKL+aOsFs6DxpxTKz/OlwKuwoqewEi8rqOHLSJAPskrVLcPTY&#10;Vvh6n0BY0FnEhdogKcIJqVGujMvczSydMqprRTp7cypsdTbBJGCp0SGICfJBpK8novxo5XjBBfIi&#10;DPF0pTq4mMeD3HhRujggUEcPVz5HNeJFGeLuimA3V1o3O7ifPwdvm/OI8nBGXngACkK8UBUXhFpe&#10;kG35yeilAt+7TJhosW/SYt9RPHypCP2E+RYfu1NPJW6sNNA9aLqIR5dr8UTK2VLH25fwkI89bLrE&#10;53lbgFLl79SW4dbFEn4eO4O6ctylbb9OlW/NTUFdSiyy/D0Q7+7A5ogYFwJ04TSi3ezhY30Sdkf2&#10;w44X9Jk9O3Fw8484uWsHHE4chuOxA3A/cxx2xw/iwuGDOH/oMByOHYP9kUNwPXEUwQ7sCAO9kR0V&#10;jIKESJSmELqsZFRlJKGM9rc8I4GdXjyy+HwQO4dQdydE0x57OdgiNsgXtXmpaDRrPGnGTrSJXy+m&#10;W1RWOzCUJAaigMDG+jhQYY/A/uwhbP5xDebxGhGwUlfB+iVVVRVvo2fymqFdXr51M6Z8+y2+0nS7&#10;lasxZct2rPWmu+J1fvGf75H5+i7yGI9mEtJ0slD1x2tjh6WeZbTHFVTXCkJazutYy8RoXSdtmlXA&#10;a/8vS+zyph8ur6/D8XEnnJ52w+1VP7ypngJWkJmKJtpkja9qSEdJJFPRxNsa1tFKFKowMkkl2WLe&#10;1+tM8om39ZheG0WVNWWMim/5WsFsyhalhDwKTs34MesuUSUVy2qHAWOdBTafN6swEkQN6WgSfBKf&#10;S2LvowRXNAE3CSgBKyXmc2n88RoK0vRAdRxehFQxrseTPrg/7IJrRx32pcZg0uafMGqh1nLSnq8z&#10;TPt62kQMnz4RX6vNmooJSxfhK6nuZKquNm4etMVfjR9jqp3G8TXLCOzxEzvg73cKESHnEBdmg0Qq&#10;bHKkM7JivSxrOCXREqfRemVEITHEG8H8hwYQ0iAfNm9P+Do70yLaw9/VlWC6w9PREW6870YgPR0c&#10;4EXL6KHGx51sbfi4PRytz5nmdP484y3auFMnEE/Q04M9kBHogqIwH9SnRaM1X5PfM9FD291fnY8b&#10;jOv6CfFNAntTtckC91IxwSszMFqaVLPKNHO/nqrM9kCwUrEHqvjemiLTblQwTizJRHtRKhrSY1AV&#10;H4ZkDwckskXYn0W4gdUOwbztfZYKevIg7A7vgf2h3bA7sBPOx/bD8cheOBzZx7YX7qePwsu8bj8B&#10;P4oY9wvIjfTFRTqHyyU5DA3K0MHWVl2EjtpyhgmVjPnLGCKUMTxg3FyYSZCTkBUZiMQgb8RR4X0d&#10;zyM7OpTvzzDrO0lhta2ngJXKViSHoVQ7CTKOTfR3hjPjVw+H09i4YTXm0hKPHDfRxK5DWeKvxo3D&#10;F1LbGVMwZflSdvqzMH3Vasz4YSNGrvse+9lxVP33B9T88QZZBtR7yPn0BNF0oVopUWOyUk+jrr+z&#10;/fmCUD8xhRRZvP6zyUneoLrKIg9zfdJtsb6/PjBZYpeXN8xkAL/BsVbtyh7EFvLeMpSjRdpkP7U+&#10;sTLGKqQQ1LLAAlOxq6qklLySbda4rIZ3dNu8XxDzvpZMVTybZMDjD1D2mY/JImsVCTNRgD9oKIFk&#10;Shipygk8aY2/Khkl1RWAWgguhXDKJutxASvrbVFlWmCeo8ZkAxnwS4Wj+Ifwe9wLN6rBBf5T5x3a&#10;g68XzmIMOw3jFs42VU4qjBijHQBUpsj7K9h7Tpg3exDUMWz6h0lpCS+h1c7qy75bAqvTO+Hna4Xw&#10;YC1MbUtgnZAS446cRH8UpDA+SgyihQ2jTXOHt7M9vNxo3aiWHi5OcDh3Hg60hx52tnDkbVtra5w/&#10;ew5nTp2F1QkrWB07iTMnT+M8beL5M9Y4Z3UGVkeO4cIpK9hYncapw0dwjkpkc3A/3E8dQ5DDWcR4&#10;2iHZxxFVCaFm2dTWnASqbSK6StIJay56yzJxvSKL4OX/RyOEhOAuL/x7BELtAW2z5TZV9FI5blNV&#10;b1UX4AZj7esEX+1aYZpprYwPLyWHoyTCF9n+Lkj2YnzJCz/a7iyiXS8gxN4KXlaEdd82eJ7YBx/e&#10;9rE6AKdDP8OD912O70WQzSlEOloj1NYKSd4OKIvXrKYos0TpFcbzit2v08L3NV9ENzuTLsLa31aH&#10;/pZa9Dfzcdrzbp7ntepiNLMTKU1huJAajfRwPwQ5nmMIEo0W/g1U5aTkn5rWhNamZOWJVNm4QGSF&#10;e8OV5+1w9gi2bVyPJbTEo7U9x9gxfyWc1P4+ZrTZBG0CO/1xCxZg+eatGLV4ORV2C9yvXETRn69R&#10;Q4XV+sNS17I/tLXMfaTwelfiyUxc53OaUpdGzuLpXOPIZPqv981sHS3QpueUMR6m5V9kczWpO45y&#10;raEcbyqq87M+uD7vgxcV1/3FdT6mpVb+YzYPj2YqngCmmgpskyXWUXExb6sWWdljU85oYLe0v4Z4&#10;+H7Lek+0w4RMQzayyUNrQEklBbZgkxJLhYfGWKWcGvYJJ6xquq0ElHYAMKstEmBNhFdmOYznqjJG&#10;7VKgSiq5hYBHvQjsu4IjOUlYeuYIvlo0HaMXMH4lsCM1zsr4VKWJo7Wx87zpGDWHIBuFHYSUvaqS&#10;DV/JGo8bjfGEevHqBThzdrcBNkwKG26HhAhnAuuJ7ORAZCcFID02ABH+brwIrOBqZwMXuwuwO20F&#10;62OM4Qic7fETOH3gII7tO4hDageP4sD+o9i/7zD27TuEw/sP4/i+Izix/xBO0yoe/mUnju/azThv&#10;P6z2HcAx3rfetxfORw7C+fB+eJ08Yi78XKptA1WkicqumUBttIMdmhCvRd2oiD2lGWyEtywH/YTw&#10;Jm3t7epC3KoqJLw80kLfJKCCeYCP9fP5AcHK93QXpaOD6q12NTfJrKksK54f7IZMXwfEOZ9FpO1J&#10;JLqcRxhhDbY9joAzB+F9ZCdCzh4kzPvge2I3FfgIQs4dQqTDCaR42yAr0Am5oW4o4d9MOyNUEdiL&#10;GXFoZid7taIQ7YRRrbu2AtcJqNqNyxctjfb9er2gpdryXC8XZaDeWOFM5MeEIjfKn7dp27MsxRMW&#10;YCNRpeRTciQ7CHashNaH521jdRibf1qPBUsWYNTECQZYkx0WsLLHkydgBEOnL6dNwtx1azFx+XJ8&#10;vWARfrBnrP6wD/m0tmUfX6L8zzdI4zUva6ttOeJ5XSZS5LRvTjZDulweCz4/RQYFLYm8ZH3kY1TY&#10;bB6lsmW8podFUp6dnvTA5RkvYL5ISSgV+kfzjZ4v+qm+N41aer0ksDyG8wNUYxxJ4lWDbBJLUljC&#10;qcXH9XgQT0Rbf8QSLGWUBafsrkk4EULV90byxM3QD98rxdPjZv8dvsYUVbxjB8LHzd48BFWxqTK+&#10;UmSN1Zo5sbwf+eouUqia2lNHwzuaBJ8sleXrlbDSIm3KDKtTUJyr2NXtUbepkXYfaMWe/ARsYK//&#10;NWEdsYAKu3QevuAfXxPTlYQa981CszHWmEVzjfJ+SUtsyQxr8vIEfDFmFNtIjJk2Ad98txgXLuxD&#10;oD/tXzD/WbTDCZGuBtgswpoY7QN/b1pcRxuq6VnYnD6Fs4rhDh7AaUJ2gaCeZzuz/wDOEt5DO3dj&#10;17Yd2Lljp2n7d+/FwZ9/waHN23GKzx3fuQuHtm/DgU0bsffHDThCF3BwE2PBX7bh/N7dcGP8F2BF&#10;OKyOIJG/sSLWHzUJ/qhn59GcEY42gWtaLK7x79BZmIKuojT0FWcYEPsJ700q503a5oGKHKOmUtUB&#10;ZaJLs/i6dHQVpOAaIb1GVW3lRd+UEoZqAlYa7ok8Apfla4d4p9OmJblYI4bHKMdThPMoom2PIdb2&#10;KCIuHEaM/THEu5xEiucZpHpZI8PXFlkBDsgPd0dRtD9VLwS1WXEGsisl2QS2CG3lhbhWVYIuqv4A&#10;VfU64+o+2vWBZqps40X01VWhg0B30bp3XyrFlaJsNBWk0ypnUGEZ92bGozY7iZ/LIz/bUqIoWxzJ&#10;7wszkwFC2MmcpG3/ceMGTNG2LVTYr6io/2mLR/Ba0SSAScsWYurqFRhJlR25cgWOsIPJJA9ZdI3a&#10;gU4rS+TR+ibzui/kNZrGaz+WSqohnmK6xkrFtLym86ioyXSpWQwnVQFlGnmUdR4WzQ8Lo7pquRdl&#10;d12e8YJ+3G3iV62mqPmvUk0lmHxfDxBqS5Y4nBZaE9tVJKFMsFFZ9hamrpgwCFiz9QefU/Z4aLHx&#10;BHYQSj4p9kzhSaqiSVP8tFKFssdGXQmaWQqVAA+tLyxgzbgsHzdlibytBFYk1TWVz2tyu5nl804J&#10;KioyoU7lH0ILuIVq46snN+D/dAC+z26YTkf3w1/cwuGKDPzgbWvWcxq7dA7Gf7PALB7+1ZTxZkOs&#10;r5UxXjwXoxZpcXH+YyZReQm0JeE0Hl+MHc02ysS2365bDFvb/QgOOIfwEDsC64TEKDekxnojKdob&#10;Xi4XGHda0+pa4QJBsjl5GDYnDsDZ6ii8z52Cp9UxuBw7AIejjOV4tDu6D6f3bsfp/b/gxJ6dVM9t&#10;OLljC04y5j7yw3ocFqRbfsDhLRtw8KfvsP/HNTjAdnjjOljt2AT7PT/D78RBhFgfQZT9SeSFuKAs&#10;0g0XYz3RlBqMlvRwQhaF1sxItGVFoz0njiqZRAiTqZop6KNlvFEmeIcarXNFrgG5h2B3E3ADKm1l&#10;M+1kU0oIGrQwepQXSsLcCKwDMn1sCOoZpLifQ4qbNeIJa5wDG4/xTieR4HgSSc5W7FBofd1PI8OH&#10;Maa/HXICHVEY7oHSGHYytLMX02LQwNi1mcDVE9qW0lzCWGos71W2TirpdcbV/YS2n+ray5i2g06g&#10;g47gGls74+s2nncTLftldjQN2n6S4UENYTVbUPIo9a5WHJsajlIln5JCEUM7LmDXrFuNcVOmYvT4&#10;SRg+dlBdB9tQPfHXs6fj79oRYt58TNz2I9yu1iDnHy/N5PNsxaq8ZpPp8mJf3KTjE4R6/KGJbQVj&#10;Ga/rcl7DqilW0X/eb0+QQcHS/rHxZC2BYjos4CXjTkJlihj4Im9ljN/cNGWJZulTkw22VEBp/SdB&#10;OpRRlrXVHrJD9cIatonhZ+hxxbPRGs55ecuoq7bzUKVRMFXaj5/j8aDLJK/MTB6dEH9UCL9PKq2C&#10;C1ljM0eWQCspJYssqHVU1jiRUGvWkN4v+6t5swJWhRRmYgAfU4IqWrvqKd7l7RR+h87R7VEPY3at&#10;U3wX1lersML5NL5aOhtjls3FRAL7FYGV9dVSMV8vILBL5mL0Isav2gWA6qolYRTDfjne0tN+QYuk&#10;uHYFFdbO4RCCAglsqB2iIhwQG+WC+BgvwnoOtoKUUNqcOgwX65PwpN0K5UUc52WLJFrHFD8HpPrZ&#10;I4XqkuR1HnGuZxBufxQhtofhQ+vocXwPvI7thvvBHbD/hUq6YQWO/bgSp7etx6kta3By02oc/3EF&#10;zm5bhws/b4Dr3s3wP/YLws4dQITNAaR6nCZEtiinTS8Pc8EldiR18b6ELQQtmREELwpXqbYdeYno&#10;ZOsivD0Et7ckDb3FltbNC72HFlqw6nVttJNtVNbLgjUxgJ/nh7JwVxQGOyI3wA7ZvjbIcKdisqW5&#10;EVwXKyS7nGLjUffdzyLd8wLStV+urz2yA5xREOqBEqkq4+7qZNrrFMaYhKouS/viCDTGsQS2pTTH&#10;xKftBPOqAZKxbXk+rvF2h+7TBrfRLVwtzkQrbXsrb18msE38DQ35ybTIVFd+1sVsC7A1BLaKYUNV&#10;ulZTjDDAJgW54fCebVj93SpMmDaNCjvBrCxiUVjlMxgi0RJrlc1xixZg0vKlGLlsCb51OIMIurk4&#10;Cp6Wd4l91o90HnMoIllssc8HTPIpi6xoV/ZMXvNKPFXSEZbxWtXyMHl8voDCpr140slY1qdHGBbE&#10;F3pJXQmgJTFzE56MXQP5QUGKD/m8GZbhGyx2mTErAVOZYoRsLUFVTKh4U8ULYYpRP1iSUIo/pbBq&#10;WvVB8avX8+sI+/SQn6HPtsSyssDKAgtcM5mAj0uRZW0Vu5ppevweKbQmqavgQuCG0+qqI9CYq+JV&#10;S1EFwWVTJxFMuxzD15khJn5e9GCyzJ+9nMezm3B/dh1ut9uwJcQdE35YiXGrl2D00rn4+ySL7dWS&#10;p2O/0Tb4jEnmTWMMq5h1HBVW6zdNwhfjRrKHpcLSIun1q79fDkenIwgKOk9g7REZ7oCIcCd4epyD&#10;w/kTcLQ+AU+7Uwj1tDUr9GVE+KA4IZDxWbDZX6dCC4sn+KIoxg0FkS4oCHNCQYgDL+TzSPE6hyS3&#10;04h2OIJwwhd2Zg98j26F15GtcNn3I5z3bIDDzu9gu30lnHatgzsfCzi8GWEntiHc6mdEnd2FRLuD&#10;yPY6g3x/GxQH26OS4Fax1cb7UB2DcCUjzEDbTsW8ls0YlwpkwC1MJKBUXUI6BKtUuFMLw9FSN9MG&#10;NyUHmQ6gOsodJYH2KPC9gDyed673eWQRygyeezpBTaPtTXc7iQyPM4SZtpcdVDatcw7j3bxwb/5u&#10;f5TGh6MqjcqXTbAKslGbm0kwC3C1qhwtZUVUS7bKEjQX56CVqnmF0F4hnK1FmQbSloJUtFCFW/OS&#10;0U5AOxjzthVqHiyfG4RWwzr1dAf1tPOXeKxVokzQsgOqzoghsDEop7JnRPjh6P6fsWLVckyawbBp&#10;HK8LTa8cP8YSGrFjHz1rhoFV25NOXfENJtH97E2KQDQhTaAgqlBC8aqST1q+VBPRVaKYSNeqKXQJ&#10;5ELwao5sBUM7Ff7nkIsCPUa11aoTUmIloIYpg2qWd2H8KnWUtR3KGoexqZpJ8Z5A8qUy+jCuDVRi&#10;iV+iBFSIwKaV1pCNgBIcqucVoCqm0D6xAlZFGbKiUvEI3tZOdxonlYIKQG2wrDJCE+Py9XqfVmM0&#10;pYh6jOegObeaeyul1ZBQEP8gUuF/j9OqtNEyVKROxONxDzyeXjcxuDoGrfSYwB8dqEXZtBsAz9fz&#10;zjXsTQzFvJ9/wrytPzD+mI0vtELi9Kn4mxJMc9mrLplDmzMNXyu21TzYqZPMFvqaFytglSWU2n7z&#10;3RI4OR1HcJCNUdhIQudDOJydaXep4sEe55EQ4oycOH/k0uoVMy7TMIIWAiunlSwjvGV8rjjKA0WR&#10;jN0ieBGHOCEz0AZpPueQ5n0aie4nqLzHEet4GFGMl8PO7kTwyW0IOLIJfgd+gv/Bn+B7QLBuROix&#10;zaaFW21H1JmfEW+zF5muJ5FDpc33sUYxP7eSnUINbXt9nA9VMhBX0gltRgTas6Npd+OosoJVSitg&#10;kwmqLHMS1TUe13JijZVuTgtFPdVVsJaHOKI00A7F/N36jjxva+R6nUW2p9o5ZLHjyfI+hxza3rwg&#10;F/5WdVB+KI4LRllSFAHNRC1ba1UprjdfRn9rC3qbGtHX3IRb19rRd6UZNy7X40ZTLbpqK6iuRbhS&#10;nIXm/DS0ENBmgndFjcrZzE7nCtWzLS8FbfmpaNbzGn+lc2iguqpJZdXqBK5ssbLGWdp7J95smJUS&#10;4g2ro3uwcMkCTNC+OnRTw9lpm8awaCStsPZRGj1vNiYvX2LWsF7HjtmvowFlf75BMR1fNq9xLVtq&#10;loKhqBTxOs35TRVPt8yUuTg6Rc2TFbCqKS7mtayqJ4FbojwMWcmiW82lRR5mhm4+aGE1TWTvNwUR&#10;imd9NLRDcGUbo/mlZs9YSreGbXyoTCbmJQiR/KAAWl3/5/1UNRVXEE4qs8CTgiq5pLg1mk21xzGy&#10;pVRsY3vZtLK/lFXZWzOpnfGolFCKqlk7ej6V9tZMMCBgKuDQtDvZaY2vKrmkoR9BaqbUsWnKnWLh&#10;eMYIAYxTne60w5Pn7PW4Fx687XGvE473201C7ey1S9ifGoGJG1dj6o+rMWLeTPyNPeeX/Cd8NXsq&#10;Ri2ciRGMX7+ePYXxq8ZgtczpBIymBVLFi+ywpQB8FJYTWBeqSAiBDQu1RViECzypNB5Uk+hgzdrx&#10;RE6CHwoIZklSCMqoquVGWUNQzgu+LCEA5cqIRvuiVOsXRxDacHcUhrohlyqkeDBdu7cTgETXE4h3&#10;ILTn9yDizC8IP7kDoUe3IPjIZrYtCCHAoYL26CaEndqGyNM7EHNuF1IcDrIdQobLMeR5naYaWqC9&#10;FO2OBqp7U3IArtAit9EiSz078hIMsL1aE5lK21VEYKmsgvmqYE0NNfFwLa1wRThjZCp3EWEt9KPC&#10;DsKqlkNQ86im+QGOyA+me6DtLaSilsYGmgW9L2ZR4aiodXlU09ICtFSU4VptLW5eu4a73V14eOM6&#10;7vR04XZPJ253d+BOVztutDQQ5ovoYvx6pYCxKQG9nB2HxoxY0y5nxrExviaIzQS3ic+rusksD2OA&#10;TWE8bLHGUto6xsiXsuIsjbDWZMUiLcwbJ4/swYLFizB23ARaYssIgVFYAjuBHfuoCWMxebF2h1iD&#10;aSu/we5Qb8Q/7UfNH2/R+M/3KHr/GNl0kUo25Q/CmE9g0+lEtapEJtlIJmeVFKyaP16jirZYJYlK&#10;QFUQYBVVKEtsCic0nc7zBeFkbKrxU9UQR3yiQpF8X9rjQCqa5sVq5UHXx93G7qoYIuzX+wgl6Bqu&#10;SfzzhYFTw0LKMHu9GDDjr4mfn5oklNRN23FE8KSDCaOZyE5YDbQ8EbPYOFXTrEDx+0uTTBLwphqK&#10;75HdFtTmPm/L7gbwO1S4YSwxPy+F7zXZ5b8+z2Kfk9kBqAjkwr022ND+Ot24DO87HfB7ct0Af6a5&#10;HBuCnDH94FZM3roGoxbPwvhFczFuxRJMXLMMY1cupC2ejy+mW+Jay7rEE8yqicoQmsQDgf3b2JFY&#10;umahgTM0xA5BbMEEISDIETEENZOgZsX5IldrElNNixO1LyyhTQhCKVW1jApXFuuLyniCG+VDUD1R&#10;HOlpVLYwzJUXuTOhdUY249xMX8aG/vZI97mAeCp6tM1+RFnvRqTVL4g89TPCT2xH2LGtiKBlDj/O&#10;dnKrAVYqG3d+NxJt9yLZ/gCt6nFa17MoDrBFJd3ApThP1BPay7THFmCpslTSrgKqbAltcDEV1gCb&#10;iHaqq4C9rFlHjIMr6QpK6QZKguxRKHWlHc6nK1DL8zlPe2xrgC0MdkVxhBfKohnrxgSiWrCmx5kh&#10;l4uMUevzqa60u201FbhxtQW3O9txl+1hX7dp/XzsZkcb1baVsNbiOoHtvliMy7TBDQStnna2IS0a&#10;9RqzTY1EA49N6TFoZGsixE18TQPBbaQKN1Bx69nqpLCD0F7icxf5mloqrJJS6eG+OHN8PxYtXYQx&#10;4/j/5/98+HheAwRXbQKd1liCu2TNt5i9chl+OrofZ1JjUPTHS1wksJdocTULJ/XlXbMHrFaVMADy&#10;Oi6g29MwTzrFSbvZCdgqXq+Feo7XtJmpw9t/JaYI+TCNn1qKItiomL60vm60kb4ENZBA+dH6+rKF&#10;0I7qeVljLY3qQ3XSFpWyzCpl9GezxKrPaI8JGL/IMmxDG8v3K0mU/PklVfIxY1tLlZOqj8x7pJ4E&#10;VsM3mexdVIIo6IxqUkE13COIZYf1mXH8ASrCUBLMlE+ycxDEqh3Wa5QIU2egObg6N4cH16BphL4E&#10;NJodTjqD+zT2YNn/eAPv7mbsSw7HnLMHMXvfFkxcsRATli3AcEI75psFGLV8Lr6ePx1fz5g4WK6o&#10;gm82TbljPGPG5Nj+NmYk5i2bBU/30wgJsUVQqAMCQ+wRyhg2KcEH6QQyK9bHzNop4AVeGEdwo31Q&#10;EuuHct6uiPemurLFUF0j+XiUN6GlCkllo3kkvAXhUl0+HxPE+37IoUql+TkihVY71uE4Ii8cQOTZ&#10;PSZejTqzExGEN4x2OezUZgK7jY/JGm8ntDsZz+5BqrNi2pMoosqW8FwFbdEsQAoAAP/0SURBVB3P&#10;Vda4LTOcUEYb66sYtovA9pSmoq9MyacUE79KZa9oxYwkf9Qofo10M8AWyO762iCXHUoeWz5vF7CD&#10;yQ9gTC5g+TvKov1RxTivOjkal9KV9CEsOSmMTYvQdbGMtjWTriMGmUG+SPRyRZy7E+I8nZHk44ZM&#10;P4YMUUGoSad6FjJeLUlHU7HGWBNNMX9tUjguJoTiYnwI6hLDeH7hqEuOGNwkOwb1VF0B20hYjS2m&#10;yjYUUG15X1tR1hHUeqqt4tpM/p3PnjiApcuXYdSYcUZhR0+ciLGTJ2HsFGWMR2HJ0oXYvXsnZi9Z&#10;iPU7tyGIal9F2C5SLUs/PGFc+tJkiJVo0nKm5QRWS8QUGWAfUGEfm5hWNcNVDA3NHFgyYabaMYbV&#10;kqfZvJa16sQwZXLNDBu+IYAXtxYNV/N6plUUb5qZPFrTSTGuEk8aBlL22JdxoNZ5Cmacq5g2+LWm&#10;zmms1bKfjhJQKj+UJQ7nbY3NarxVUGmJGAEptVRhhTK9er2aiiNSeKJmgsDgWKxg1MwbxbKqOdZ3&#10;BEn5+flRBHloOl8irYVscyjPS1VY+k3ezwboHCxVWhE8V9lxE2ezJfC19pcr4VhfioW2xzBt7xZM&#10;+m6FZY+dxXMxYuFsjJo/E/81ZZypghoxYzK+NAuy0RYp4TBx3OCcyDFmLHbG3Klwd7dCSJg9/BnD&#10;BoU5IDrGE8mJ/kgjrFnRXmZdp5xID+RrMgBBLGYrUaKGcWRJhCtKIzxREulNtfVHeTxj2njGtkmh&#10;qFK9bHIc490YVKTFoSI1FjUZCXwuAoVRfox13ZHurzLAM0hyPI6Y8/sRfWY3ok4LXFpiK9liS4ux&#10;Vjy7myq7DxmuRxhbniJQF1Ae7ozaOC8DbGtGKNpzY4yiGlDL09FbnsFjBnq1mHlpOnoY07Zo4y4l&#10;nNTphAtYB3YADgZatcIAAhzgQGV1RmEIfx9/W2kUXQQ7nYrYUHZYoQwNogx81cmRSPNyQpDVMQSe&#10;OYVwe3tkhkYiJz4ZJemZKE5JR2ZEJKLdnOF6dB9cDuyA/4k9SHY9z79ToJkBdYnqeomQVlK9q2S3&#10;qeQ1DDMuxgejLonwUtFVptnAOLWBiiqVbSSsBlg2KW0DY1zNnqqjdc6M8Iet9UksW74UYwnsGNph&#10;gTp+6hSMY6c9Z94sfL9+NVavXonFBNfqxF5E0D1lDLSj4V+/ouLzKzbVBb9AKrnI5LUsEIsJpGBM&#10;p7Bo5k4C+dAKFBVUYFU1aQaPVDWL16ssdDGB1/S7YYoFlblVUkjZX8tWkrSrhEOzdvxVZkib7MnX&#10;aGKAwNQ0PBVchBAKKa1iXS0lo4XPtNGziVPZEaigQsDG/frMKK1i0hh+tpZqUTGDgBVggk0xq4CO&#10;5I8ysSsV2SSQeLKywkpMaRxWySUBL0egjsUs0jb4GXqNVFkQy9q7P+k1nUrkO76ev0XjxFJ7WX5B&#10;HPSgB07X6nCmthAzrfdjg8cFjFq11Cx3OmHlUsz6YQ3+PoOqOmsyRs6bbgr/FcN+PVWzNCwlihqH&#10;/UoqO2YUpsycDBeP0wiKcIAfW1iMO2KprIm0wxqLzY7yRDYv6lyqpoDNY8yXG+JI2ByRS+ucz1ZG&#10;qIuorsUxKhYIQylbWUo0ylOVwUxFVVYq6gtzLNnTnHRUpieiNCkSxbG01rwoc8M8aJcdkOZ+FnE2&#10;h5FgewhxF/YR0l0EeAeiz+5ALGNZizXeh3Tnw8jyOIkcWteSEAdc5Dk3soNpyQhDe14sOgns9YpM&#10;3KjMRn91Lm5oqZqKbEKcTphTcDUnjnEsFY1OoTLSi9C7oZi/YwjWokBHFDHkKGLcWqSqpTAvAuvH&#10;DoqWODIAJTEByA31RIS9FZwP/Az/00eQHMBwID0FRdm5KM0vR01FIy6W16GyoAqlOSUoyspDYXoq&#10;O75QRDtegMe+HXD9+UfG5la05uw4CGsZlbGMTqWCrSrKFzX8not8vJbKq8kQ9bTIDVRT2WAVYxhg&#10;qbSNhSkGVs1P1kyqzHA/WB8/jCWLFxDYMZgwaRImTZ2KGbNnYeasWVi5YjlWrf4Gk6ZMxPerlsDx&#10;0GZE0amEtlWj6s83qKMtls2Vcmrt4RiGcvlkRwDL9ubSCmuYR8knASwLnD94W1livbb4z5cGYFnp&#10;YSrsD/5VSSeCyItbq0vogtesm3DKsIZyInhUlZOXdmOXavHo/rTPTMvTkI9ld4DBlRUJnWJfPacs&#10;s5kgMNgBqOrJst8OgZYtloLycUu8KpgtQ0OKV81MHTYN2Sj7G6NE1mCMque11GoYY2ij4uoY2PSc&#10;mqYBuj/tMTG2hpe0IqQ2wFLsLAvvSZA1C8nvVruBdl9JGubbHyewNhhFhZ38/WrM3vg9pvI4etk8&#10;jJg3zSwdo8XXFL8O19IwVFiVL35JS6QMscCdMG0iXDzPIDDKEQFRTgiL90IUrW4CVSuFSqrFxDMJ&#10;Z3aoE7KDHZHDC7uYaltBdSpRsYFgjfam8voSaH8UxYUw1o1ESVI0qrN5UZUUoLG0iDFeBdoqytBa&#10;xtvlhQQ4i9BGIT/Sn80H+YwRc2k9070uIMXtDJJdTiDB/jDiL+wnrLsRTXhjeIy7sJcX+WFkup9C&#10;rt8QsB5ooMXVEE97fhzj1hT0VWiyQB5u1xbhbkOpmd3TR2i7+Xdr13I2mVQ1xt7VtPjl4e7/G7AF&#10;gpbAFhPYwiAXFAS5Io+386i2BcFuSHC1hvOeTfA4shsx7o7ICA9ChKcH7E6fwclDJ3Du+Hm4XnCF&#10;t4MnfB09EeDqDQ8nZ4QG+CI2NADxIVpZwhvhZ4/D9sdV8D24jZ2PA0rZMZSw8yoN80Q5O4TyMG9U&#10;RfixYwnCRXaCl1IioOVhGnMJ6SCwTUWWooqmItprdlQNjN3zCPm5I/uwguo5Y9pkTJ42CdMJ6uQZ&#10;UzFr3mwsIsjzF8zB7BlTsH/DSgQf24rQIFuE9zchkQ61gWFX9cfnuPiPt4xBXyCWvOVSMBTDqphf&#10;UMZTSFJ5XWomj5kDSwVWU82xpt6lMGRVIYUp/pfCSj2VMQ0hCJ60xT5UIx9C6f+Wt02mWImn+2YY&#10;RxPZVSjh83rA7L0jYAL0WgIQROiipK4EUnGsYkupbwA/R8odQUgj3kjBpYqWFSKklmZPWUJl7C7f&#10;J0U1y8AIWh5VOzxU7K/pdRpvNbExf2QaLYQsswVayzhwwJtb8OZvCn7az7j5mZlep8kBMVTaOPZ2&#10;SX++gNftNhymvfO+eRXrCMlPYa5YeGYfNnvZYf7R3ZhMdV26czvGMp6VHdasnS9pjWWHNf72xbhR&#10;hHQk49jRVFpLtdME/jOdPa0RGuuK0Bg3hMV5DwLriaQIF6QE2yMj2A4ZQTbIDLSj9fVAJWEtJaBF&#10;BDZbySWqawHVoCg+1MyPrcpIRHFCBHLC/ZEa4I0YD3dEu7sjwdsTCYztEr1ckBMRSPuWimqqRjFt&#10;YG6ED/J4weYGuiKNriHVlTbZ+STiHY9SdQ8g1noP4s7tRSJvpxBkjYsK2CKeXzVdQENSAFqyItCh&#10;8VdCqZk8d+s1l7YcDzQ9j7dvXiqi2uahUysQZsYwZgyyABsmYC2WON/P1rQCf0fC6oR8f8awfk7I&#10;5TEnwBmR547CbtdGBFofQ7KvG2L5e2wPHcCPS5Zi6bSZWD59PpZPW4A185Zi4/I1+Hn1evyyeh22&#10;rV2PbRt+wPF9+wjTIYS42SMtzA8xLudhv/U7uGxbi2RHKzNslMeOq4idRHGwO8oEbXQArTKhZVxb&#10;m05rnJtggBWszSUZaCnLZsvBFdr++oIEUzxxav8OLJk/C0vnz8Gc2dMxe9YMgjsRs+ZOxww6sG8Z&#10;u+7YsA4H1y5F5ImtiIn1QDphDX3SR+heoI6wVqkskdd3KsVPtcKavK6pdcoEJ9OFqpqp/I9XRnkL&#10;eX2X8LlCClUWWVDBhObLCvJhoR8Y60kFpax8QBVOqiEOJIzKIPu/vW1U1vvFDVPtJNUSiBoO0vht&#10;FIEdWk1RK1RowTYt3CZbrI2wFF8K+Gh+tqbAxRK4SNpm1RnH8sRUl2zsMk9a82IFrLLNUl3ZW6mr&#10;5rdqzDaRj2uYRytHyDarmF+ZYc2JjeJn6nNke715/vpOu7aL8LpxBeHs1TTRIIbfnfDbSwRQVXfm&#10;xOLkpTysSvDHEn9bHEsJxeHEIBwuS8G3tJRTtm3Agq0/YuxSKuysKab6SeOwWlBclU6qIdZ6xcMn&#10;ageAcfj7aAE7BS7u1ogmoBGxaj6IIbQJjE/jCGoyQU0LPI9M9sC5oSq9o03UFpSBTnzcgaAxpiVw&#10;pQnhVNlARLhcgJ/1cXhZHYHvhbMI9/BCRkwi8tOykZuajuTIKMT4+CLQ9gICzp9Guo+TsYMlbNkh&#10;HrTZ7sgNcEWWrz2S3c4i0fkU4u0JLW1yzLn9SLA5iCS7Q0hxPo4c77MoCLSlpXQ35YVXMiPN5IDe&#10;8iwzf/b+5So8MCtU1OBeYznhLcP1ypxBYKmwSSG4GBdAheVvIJyFjFtzfW2Q58emDLEy2962yKTq&#10;Z3mdR/iZg3AirKEXTiDSyRY2e37BpiWL8M3UaVg6nco1Zz5mT52PKaNnYurYaZg7dQ7WLl+FFYu/&#10;wTezF2LFrNlYTKhXL1iGrWu/g+3xIwTeCVH2p2C/ZS0c1n+D+DOHkOltx78BwWXnVRjsibJwX8a1&#10;tMeJoagjsPVZcWiiul4xq31k07Vk42p5Lq5W5BDiFFNzfHb/z/hm3kysW74E3y9fhE3fLMbahTOw&#10;ZtFMbF+3Akd3bsSu9SvgsH0twq02org6xRT0e95sQfDdq6j85zuzj45KFLXav8oQ08mP6oNVQ5xC&#10;ZvKUaJLi8jXZvN610r+WktHq/wWyx1JfQjtMM3GGFl6TfY3RkI5UlD2Bkkw+zy3QBtI2q0Qx8J2G&#10;fgiAbDKVWMvAqEhChRBmKRha5jD2FmrawS7+t6cm1hTISj5pD1rtbyNLrNhzaPkYWWKpaqzUUvEo&#10;T1z3pbwp/DFmJ3a+PpqdhV6rUko1jfFqRzwlvBL4g5RQMrOFaIvDeTxzuQQOXbWw62uC29NeuNy7&#10;hkOXcnGoPA3bcqLwS2kSHFrLcZb2x6ezASc7arA5PxbfuJzGyDVLMGLBDHw1k3EsFXbE1InGDmub&#10;BhX/mz1WJvH+BJWqjcP4qZPg5WmDuHgfRBJUARvL2DUu3BlxhDQp4DzSAi4gPdAGqf7nkcy4MYUX&#10;dUqAHbIi3AhqMPJCfeF39hgusFd3PL4HEV6OSI0OQ3JMDKIj4pCUkssOIQtp6QUoLahERV45qnML&#10;keLnB/8Th+F98Bdk+jiaOFFlfmoZPnYmk5zKziTe8QRiqaoxNoT2/H6juAI2y/M08gNsUMHzaEgO&#10;QWtuHNU1nepaQFgrzAqMWhfKrAWlXfJaaszePn2E9hptcX1KGGH3JbCeKJH9DaAt9rO3AEuVzfWx&#10;RRo7jXSvc4hgZ2G3Yx0ibE8i0tYKp9avxtrpU7H7x5/wy6btmDFlNn76cTt8A+NxyiYA590jsXHb&#10;EcxfsQHn/Kh4FxywZfMmrFm+DMsWLsGiBUuwdO58HN+1A752Vgg6fxQ+hMj1h1WIPLkfKa7nkUWb&#10;nB/Ev3G491/A1iprTGCbC5LN0jxXK3PRRmDVWkqyTFOm2OXEQWxYMg8/CNblC2C1ZR3O79yAk1vX&#10;wPnwz7DeuR7nfl6D6OObkXBhK8obclBARfW51YrA++1mwytBmWWgfI4qKqmWLU3jtaxNmzW0oyGb&#10;HB61llMmn1NT9ZOKJvRaLdpmhnW0iLhpApZxqiyv4lgN2ZhhG0IbQKDMcA6BVpGFNyHWRlja2VzJ&#10;HUGrOFGxr//zAWOLYz7TFuu9tMt6jTK6BmQpnbLJVExZXGWIDaC8bya08wfothRWVldliYpr9VpN&#10;AtCWHYJY79fqjVJVvc9sRk3LrtUY1eHE/054GUP781ydBppx5GIejl4qwJHqHLh3X8JpAnuuJgfn&#10;LpfSGqfjfEs5fPlal7vXsKs0Fd/HeGPxoZ2meOKr2ZONympYR20kra8WaNNyp1rfR5tgDR83FuOm&#10;jCew55GQ5IcoA6wXYmI8ET8IbLyfNVIIarwqlnyskeR9Hom+VFwlnXiRR9qdxqnNG3Bm9zaEUC1i&#10;CK+niwNszp3DwX0HsOWnrfhpwxa2zdj83Ubs37QD1nuPwN/WGSlBQciODEGsqw3sd/yAyAvHUcA4&#10;Mc3bxgCb5kV1976AJPczSDBF98cQS2hjqbYpLsepfGeQw3MrZZxdR2Db8hKMgg5cKjSbbT0xqyy2&#10;EFrLWscC+H7LJQzUltA6p6AxLcIkdiojvFHK7y2ia8hXoYSB9QIyXc+yY7Ciwh+H264fEXJyH8Lp&#10;Hg6vXoof+fe1OXMSrr6+mLd0OcaNGYexI8Zi2rR5OHTWBV333+HCeVd88fVYrNl7CInVTfCIjIG1&#10;rQ02btRaSwuwaN5CrFyyHIcYxvhcOGk6g1CGNsH7trNjOsqwwNrMHipmTKsM8sWkMDME1JSTgCtU&#10;0payLKOw1ypy0cGm41Xer8tJQhD/L3u//5awzsfGJXPhwjjZ79QuBJ/di+BTuxF4bAtiTu9A3JEN&#10;yHA7gMprVaj65wdEPbuBoEfd0PYc2k8n8ul12uGHZolTKakUVgqqggrFr2YBtt+127pKEVWaaFFc&#10;Katgzfj4EMNMoT6BVMyq8VgttOYjOAlCEL/En/DG0JaqQMH72XUT02oXAO0IoA2gvalkHrTGqkmO&#10;IkxKOgUQWjPvlV8a/Rsf4wlJXaMo9Sa25X3FzkosaXxVMavKCwWessMq/Je6CtihpJQpP2QzwOo+&#10;zymKr1ciS6ssKkMdyc/R2Gsoz9/ExLTAEXytOpCsf76lFe7Fdlrh7wmT9cVsnCLEp69Ww/tRD4I+&#10;P8C5e208z/twut6MLcnBWH7yAL7QJHbVEavqaRDakWxjpk/G2Bm8P2UiRk4Ya1R2PNXXm5YvOdmX&#10;wHoZlY2mxYwLc0YMlTXO5zRj0JOI9rQiqOcQ73kWyf42SKcl9z68A4fXfgOXk1QHV0ecsTqOX7Zt&#10;w9pvVvNCXIklcxdh4ex5WDR7LhbPmI0FE6dj6tdjMOmrkZg3fiJ2fUdbuHcnIuyooq62cN67FaFn&#10;DyKDoCY7n6W6nqfKWlPh2KHQGqe4nkaCA+2x3WHEOx1DGs8lL9Ae5dGeBDYULTlx6KUtvNNQahT1&#10;mdnH5hqe91wx+/rcu1KNh621GLhYjK7idNQnR9ASBzMG9jNxrAVYxrGyxezE0hxOIdHuGLwObEHg&#10;kZ0IPrYPh1cswi9ULBdHa8TlZODHXTsxZsxYTBgzEhPYCY4YMYrQzsGe3XuxmJ3j/PGjMX7SJLjH&#10;pSG+rBr+8Qlw9nTFz1t+wioq7cqFS/n3+gZHt26G19F9iDp9CAnnj1H1jiHV6QzyA51REu6Fap6n&#10;CisaMmNxOTcJLYWpaC3NNJMGemoK0V1dYFo7rbHqjmOp0Ic3fIOdqxZj55plcDq4FQFndiP0zC5E&#10;WO1CltMJZNnuRZrVVnaOVkhpLiZ8LxHLEDHgYQ/CHvWi4l/vTT1xnJJOFDMlm7S7egyFMpFhaR6d&#10;rbLAFrt830wGUOJJY7Z6TNligTxMM2iU6ZXNVSGCF4H0NRVPd+D/gtaS0KmsT5VPGo/VME4QvyCI&#10;j2t/WBVaBBF6rUKhjaCVHZadNisrsoUTetXsKjsrFRS4kVQ+U5DPxwWjElca1gnTWK7JHFsywYo7&#10;1VEoexw3OMarCQFKQClmDVIMS4ClwmZuLn+k4mtlifU+jfmaoSJ2Pr7s3Q5eKcX2slSEMMaN/+OJ&#10;WSzd/VU/f+9d2D7shuuzPp7zfVzoqMOO7BhM3Pkjvpo/HcPnTsVwAqvEkwGW1ncMYR2tndoF7MSx&#10;GE3FHT9tInwYqyWn+BNYT0TGelBh3REb5ohYAhvjfQYxVLIYb2tEeZ1FLC1xgqc1e+yN2L12IZxP&#10;HYILY9FtmzfimxWrsGzpSqxYuJxx23Js2rwd69dvwBzGeIsI7LEjp+AWmICfj9pi7vwlmE5L/t2c&#10;Gdi0cBbsfv6RynkaLoQ2xIoXEu19osNJk3zKptqmEtxkAptoElHHEUebnMbzyA92QnmMF4ENQ0dx&#10;Gvov5uNOYwUetzfhtXZBv96Bp1TZgboyWuJLZvnUe02V6CxKZxwbi7qkcNTEBtFWexNYZ6hYQgUU&#10;mVT1ZJvDCD76M7wOboH3gW04vXY59q1eBocLp5BZRJufmoTlSxczLp2ChbPYGc2Yhq9Gj8P0abOw&#10;bPYMrOb/YAP/FzPGjMJJG2dkVVyEf0QkvHzc4XruFA7/8B12r1qBzcu/wf6169gx7EPkmSO0/MeQ&#10;4sjvYIdVyHPSMM+lhFA0UV2bc+LNGsVt/K3ttMGa4SNgey8WGWCvVeWZooxUhhjHNizDic2r4Xjo&#10;F6T7OiCHnVGGuxUKvc+h0t8OOQwtss7vQxFdVfy1aqTyWk96eQfRL2/De6CFcajWHX6OXDq/JApk&#10;IgVNJYlxvB3z/raZA6v9YXN53WaTjwLeN8pK7pQhziJvGgIaJlBVbhhJuZUt9lWGlVBqVQmpZjTJ&#10;1/IuKqLXlDSBrLFYfwHNk4ln0BzIo4Z0ovll/gKeEIcOQhqhI6GxfJ5l6VPLdDxLHKrkkWxxHL9H&#10;71cmWZMQVKlkqpUEM3+8mUTw+p4pypA91iwh7xc3zZIxUlM5BdUcS5m1KZbpGPi5UlfF1Wc7a7Ap&#10;PwYBj/uQSNuh33p24DK8GZM7E3bHJ9fh//4eXO60Y2dxKvYXp2DMtu8IKy8cbY41Z6pRWUE7fOoE&#10;jJ893QKt4J2qRNRYTJo1FV6+9khKDkRsAtWVwMZGuzGGdUS03zlEE9Yoj9OIpJpFCVpeyO6Ht2Lv&#10;qrmwPb4L504dxppvV2DJ4m+w/NvVWLZsOTbT8p09fw6O3r5YvHQZpo8di6lsej4kpQBX7r6HlYMX&#10;Ro4cj+2798D6wjkD7ZkNKxB0ah+cd21EhPVBpNGSplJZM6mwaZ6Mnd3PIkkqS5sqxdVjuYGKfT1Q&#10;x3hUi7b1MXzQ0qiP22WH28ymytoE+nVPF170XOPjzbjdUDWYLU6HSgBVtFAR5Y/SYDczrGOA9TiD&#10;RMbNAYe2wpPnc55qZbV+ORyO7EZIsCfScpIRGuyHzSu/wTr+Db+dNQkL6GDGjx2FBbNnYTWBXT9n&#10;CjYtnoXZo0fwN9oju7gYUeEh8Ha1Q4DjBfhoWRl2eLa7fsbpTT/Bbe/P7KSskMMONDfAyVISGeaB&#10;6vhAc54tOYloK0gxs3muadWMyjx0VeWjm8AK2k7e7mKHpV0Xsvje05u/hcPejfC3OoiySG/UJQSi&#10;lg6qiu6pNpwhgMMxVDBGL00NQVx3HSIphLK6UWQnguyEPe0zqir4EhQiSgQpkJHkze95L52j9oJV&#10;meJ9Wt/7ptg/g49lfHxgsci8n6cYNuBXxqQvbpi4VMM0PlScAF64srqmcIIXs1ZJVOZVi44H8UO0&#10;7aRg9hOE7EVURKH9ZGVztaSp4mCVLxplHYRbn6WmBJReZ8ZF+bxKEqWQZj4u7yshJTjNIm1selwx&#10;rayyJrZrpo7mvUqFZbGl4AJSWelYwi7FDRPYBNkMU2kaHS3J/otZ8LzVhng+ron57owvXJ/0woVH&#10;bWat27Z3r+JYexXsu+qxIcQVw79bQmUd3MWO1ngkm/aO1drE2ndHOwOMnjQBYwnwRNrlaQTaWwme&#10;FAKbqAyxJ+IIbDyBjSGwUlcpq4HV7TS8T+zEkfWLYb3nR9idPozv1q7CwkXfYNWq77F27WocO7oH&#10;rm72iEtNxr5DhzBzwngspP2eJ/s9YgTmzF4Ee2dPrP52JWaPn4TFy1YiNrcIkaHB2PPtPJz4bjG8&#10;9+2AP2PxZIfTZk5qusdZZDCWVUsjvII2hRea7gtYDTXVp0aYGS/dldm4c7nG2OFX2gBaG1jdumG2&#10;rXzc2Uq1baUtrscdKm5HcaaZIdOQHm2qiipoPUtCXEzVUzFbqusJ+O4hSD+theuWtbDf+T0C7E4g&#10;NsQNOelhiAv1xLblC7Fz8Vwc/WEF9q9bhpXTGLPOnIif5kzGjoXTsX76BCyZPBGRkRFIS0/me/0R&#10;qeEgDzoY+9NwZ7wafsEKcc4MP/h7s3xskRdMVaXq16rCSarK32Wm3BVnoLMkE12lWeii9e+tKkBv&#10;tUVduwivxRbno4NxfFGML1z2/4Qom6N0LAdRGe5uJj00JmlKoR8aYn2RZ3MItf4OyONvSb7bDv/7&#10;XQh62oMAxrBJBNfldgvF6a5ZPULKWfCPl0gjjPFkTXXxERSQlM9acPAmcmSZf3s2OEtHivvQgJ5G&#10;mIc5Pu2CP1VGNtJkft/dgeuL6/Ak+brgVXaoLLHZuY5weBBsX8a7KlVUPKtEj2yoBeobhIiqxvdp&#10;vScN28Qx1tTnhFDt1DT8o8ywVk5U/Cp1HFpQ3FQt0faasVi+xzIeOzjFjk3jsRrqUQxrhml4XzGz&#10;OoQYflck3xvK7zAugEftZuDD83O83YaTrSUm4RX64Smc2eM5E9JzVFPXZwMMBW7Cm3/gM9cuwoXx&#10;rE1rFabt34wRy+f8BekXU8ZhFIEcrZh2xmSzwfO4qVSBKZMwedZktqmYytf5q8ooLdgobKyApSVO&#10;iHBCnP95xHqfRbRgJTRB5w7Suq6HzV7BuhebflyDFSvXYPXaH7Ca1m7vnk1wdDuPgKggxGekYCNV&#10;Y8Wc6diwcCa+nTsDc6ZNxeQJUzFnOu3ioplYPW86Zo4fBy//QHRe70awuw0OfLcAJ1fMg90PaxBv&#10;cxJFhMIyUfwCCkJdkE0FFLQZGm5hR1NAeMqivXGRllgrLF6/lG+2bnxCdX1/p9/sjP72zgDe8bYA&#10;ftnbzvi2EY/b6nGztowAZJt1kFXLWxHhg1J+XlEIgYlwRfzJXfDfth7eW9YjcPdGeO78AYEXDhM4&#10;GySGOqMwJRSuJ3Zj+6IZsPpplXEI22eOx07CenzVPJxctQBrJ4zEkS2bkJQSj4jwACSFBZq1mZMI&#10;rN+RPaZjSnG1QU1iBOPUUNQkhKEqPhQNaXFozk5GZ2kOblwqJph5uE4YeytzzeJxfWpU1b6aYlxn&#10;TK7WQ2A7+XwHYdYC4wkup4xDiT13CDVhLmhODjKrdVxmLNycFIIShhcVAXaITQ5A2vN+hNCx+dxv&#10;Q7B2mnh+G6EqNHp5A7lKONGVaukYbSmpDZxTzDVOl8vrMJEcZZLDLIpVFq91zebRPFhBrrHbYVrp&#10;XyWHit9UPyxFlTX0pN0MppqZ+a4ETHvrmCwvPyiA71Fpn7ahDOWHa0qdZuJoqw9VTEUSQtXxSk0F&#10;rwoc9D2CKYL3zdgrj6YOmO+zxKcWddQ2IFoJUY9bFFfwWpRYIOtxvc+s2sjP9+N5ej/XTns61/sI&#10;5o+SkrvTEfjyx6si62xPHXyf9PHcH8OFr7WnHbF53Etw6SZ4ntbtF2HVXAFfdkz2/c1YH+yCybTD&#10;oxfPNGOvI6meX9MWfzFxjFlgfCSt8JjpBGbmDEyeMgUzCPLUmZMwizY5KMgF6QQ2KckPCYQ2IdYd&#10;iVTYBL/ziPM5ixi2UKdj8DzxM9yO7oDjsZ+xb+dPWLV6FdavXo8fv1mGQz9/DzvbY7AjdEFx4YjP&#10;Ssb2bZuwfsls/LBgMtbOnYz5suVjRmPZwnmM76ZhNb9/6WQC62KHaz2tKC/NhsfZAzixZgFOLJ4N&#10;uzXf0KK6oyY9EsW0dCrC1wygLMVfWjtJRQZsArYuLQJXGdf11OTjbmsdtA/rq4EegnoT7+9pU+ab&#10;eHW9h7a4w+zL85gqe7O2FAMXSwy0nUWZjGcjCKw77bEXimlJA9hpJO3biRp/D4Qe3AXvrevhd+wX&#10;hDOuDiUI2pYzjcp1dPMabGPnc4C23mrJfByfNwOHZk/CpokjsGflYsQGaLmdSKSzFcVFmWGwqPMn&#10;EWtDoNwuII+/sTY5Glf4N2vOSkRLXira89PRUaRqrWLcYseiBdVv1pbwfhEGCKkSZ/0XCSxt8HWC&#10;2y+oK2mJqa7t5VlmkbY0p+PIcTqK2mAH1EcQ2MRAXGXcfoWq3ZAQhCr+f4sj3OCbHo6AgWZCegMh&#10;jzoR9KADnjeaTdwa8KQHibxm03lNq2kiezHdYg6vy2w6zlRe3+lkJ/u3J8j6rP2kHhLwwZ3uKHya&#10;EDBMcMneOlMd/Sm5Gof1oy2WqmqpGG82ZYWlkgJBSitLLFup93kTcFOX+8qSNTYrKvKo+bJaJsYU&#10;3PPLzUoPLzSJQFlpKh1j0QhZWh7jpY6mAkpASj0tIFtKFQUuY2l+pzoFU2xBeBWfao6sMtAmq83P&#10;NC6A36PzEbByCfYPrsH2ZouJt90J6/mHHfDg4078g56jBT5yuRTH2ioR+OEe3O92YFduPDbyQp65&#10;Yz2+nK4i/zH4UhPaqaqqcvpi/GizQp4yxFNmTMWUyZMwg7BMZ5s3fxZCNYMmLQgpBDaJwCbHeSBV&#10;S50G2iIxgNBSZcPtjyDQeh+8Tu6GzcEd2L5xPb5bvRrfL1mEbVSY41tWwZV20cnZGj4+TkiIC8bR&#10;3VuxjqCe2bEWZ7atpX2cj0XjRmH93OnYQmB38CLfNHcqYvxdUV9fjApavZRQb8bIu+Cx+UccGTMW&#10;nj9+R3sYQCCjUBLqZWp7ZRk111bqWshzL4/x/wvY63WEsKkGT7qvmi0jf71/B7/eu4t3VFptAP1K&#10;u7l3t+LB5Yu433wJN+sqePGX4gbBaC/MNHW71VE+KA9yRTLj8+BftqDM1wN57s4I2/8z4s4eRpL7&#10;eURSvcIIRJyfHeJ87XFu2w/4efY0bJs0DtsmjsPP/Ftbb9rAvx87mjQt65KDS+np7Gz496X9TXa0&#10;Rn4A1Tyc3xUTyDg6kjFqCtpofbU8THd5ISGtYLxdgzsN1bTwFbjbUIm7gzsU3KkvJ8gEmLBKeU0j&#10;vJ0ajy3NQENuLKJoiTNPbEW110k0RjjjChX2SkYkrhDmRsazTYl+yMoIxxl2iF7XG8wSpZEqgX3S&#10;zfuNSKKDjSEPkeQii9etln3JI7Ba5lRjrqkUDllhxa6qbFIsK1hVYKFY1thisjnMrB9MKZa99XnN&#10;AJlvCKAyaexVy5060R6rbFFgSWWlqrK2KprQkEkovyyETQkpDfXoNXosil+u7LPGeDV+qxpizavV&#10;e022mJ8nNdWOc2Y8dfAx7bQugDVWa2Dld6jsMIodS5ju86gNuaSymtWj7LQ6Di3Pqs7HlE/yO3wZ&#10;LzgyhrC93w67e7K+N+BAq+Lx4Q5s7rbhLG3y0d5anOlrRAA7lAvtl3AwLwEHi5LwvecFjF+7hOo6&#10;DsNNOeJ4syesljRV0f8oqS5BnkYLPH3qRMyi+k6ZOh7zDbBuSEsNQjqtUWq8D1JjtK+LB9Jp+1IC&#10;7RHvfQ5RDscQSBvsfvhn2B/ciQPbN+GX79dg//pvYLN9PVwObYf76X3wJrQ+dscRxhgz0MEKO76d&#10;D6tta2DPmPfI2mX4id/5Cy36iZWLsHP+VByljazOSUIpW3ZsMFL83c3i3TGH9sP/2xU4O20Moo5t&#10;Q31aGFUonBe4lwFVy5EWhXmiLMqPFjLYLALeXpKFgYYq3G1rwOOuq3jD2PXdnVv4cJfQsr3TPq83&#10;uvCK6qvNrx5fvYwH2lOnuQ53mghvfRUuZ8SZGt6ruSm01g24WpSLpow0tnRURoWjNIxWMjyUkFEt&#10;IzVlMBhFsRHIj4lAsq83IuxskezmgcqEZLSXVeJq5SV0VF9CCdU1w9eTsbcTioIJaaS/aTWaUpcY&#10;hsb0WFrzdIKaj57KIoJajXvsVNQetNTy/Kpw/3I17jdVG3Dv1BPmunK2Mgu0hFU2uYOdXov24imM&#10;RwJDl9S961HmeBC1gTZoTQ40y+m0ZEWjlTF/A+F1YvxvU50DnxuXqai3kcLrNpzOzv9OG+LJkGxw&#10;BK9BAZvB61WKWU71VELJrOvEJlgFrYBNI6yKW9MJbKag5ePDfF/eYiyoFSWooFQmr2f9ZmOsMEIR&#10;Ton2Y8+goR3ZTlln7XTnqtUbGB8qMSWAAwip3qNqJoEjBTZjr/zCaJ6AVqjw4/MBBHroNcoi6zuk&#10;msr4qsRR47OhfE0kH9Pjlkbryw5ECq1zVBxqps7xXDQjyNQ487w171VKq/PzYifhzg7I8WE3bO5c&#10;NeA6U3GdaJ/t2Oudv9sOB8YYvvw+lWEeuVKGk3XFsG4qxumSdMw9sANfzZ+Gr6cR2GkTCKllLVot&#10;BaNVJlTl9OWYEZhG1Z1Nizx7+gRMohrMXzATkZFeBDbYAJsW7420aE9kx/ggi//MrDBXU4KY4GGN&#10;aIcTCLNR2eFBeJ45BI/T+3GBcfOFXT/B+9hexGgtX6czZg3fUL42nupjTwv9/Zxx2L18NvYtm4M9&#10;C2dg5+zJ2DR5DH6hXY72dEB5TioyGNel+7oY9SnwdUfc6eNIOX8MEYe2IPn8HlREupnkkNRIc1NL&#10;tLYU1akiJgDV8SG4kp2E3qpi3NX+OZ1teHG9y9jgTw/v47dHDw2wv/L+h9vX8Y6x7OveDrPr3aO2&#10;Zjxsu4x7rSquuEJg8qh2ISaOvFZJBWuqR8/FKty+chktxUXorqrClZwC1CdloiY+EcVhjH1j4mnZ&#10;Y1GbnonqhERcTs/g++MYVycjLzAYBUEhdAZBKCXc5VHBPO8AVNGB1KjUMCkS9clUPXZYXWWMT2tK&#10;jarev1KLR7Ttj6/yvNjuX5EjqDH7Canda6TqDkJr7HFNAa5X5JqEVBuvh+aCBETt+QEJP69B8emd&#10;qPawwhX+T1vSwo3Kau0r1SXvZRxrVZgIr94Go6iJvC5jeV1632pB6INOFHygOPF6y6KYFTMu1aZX&#10;ebzuBaLgNMrK61lDPDqmUExVLJFBAdKwUB4FapgXrbDZmU4AshdQ0imANlgrSsjSejIGVCwYSNIF&#10;huymAPXiCblTkZWw0SoSAlDqJsurWDeS0GrCuDLCqifWGG4wFVQwa2ULFVUoPtZMHtlYHS3F+1TM&#10;V5b5rGZohq9XzKvbGiLSfX2f1kHW5Ht9rhlC4mOe6mz4WwL5esfnfTh+oxHWAy2we9xDK9wFu0e9&#10;uEDb6/F0AA6PGbPztUfbqmDTVY8LvU1w4nOb4wIxZct6fE2rOZzKOZwKavZR0RQ6LQkjaDX/dfQo&#10;jB0/FnNo1+ZQ6WZQhZcunIlYAppOYNOS/JGmSesxXsjVPFjGcirsz4vwRFYIwQ1wRCLtX5yXDZL8&#10;HM3R1+YoXI/tgtfx3Qi9cAzJnjZI8bFDorctoqiyCX4OsNu/BT8vnIYNk0bihykjsWnWBFht+p7q&#10;7YWaghxczM9FeWIsKmM19zOO0NDytdC20tZqQ+gy1SuHOeNScijjVX9e+FqOxt/UIEud6tMYl+XT&#10;Dl8qt4BHEF8yXn1/+xY+P3yIz48e4eP9e/h0zwLtx9sDZgd27QMraLU/7NOudjzvvYabtNPNuUm0&#10;xf4oCfZGRUQAIdN3BrAFoiI6BNXRYaiJikQFlbY4JBAZnm7I9fZAhgdjah8P5Hjyb+XmgAxvV1TH&#10;RdAZxPI8o4ztrUuNRi1j5RoCe0mVSykRRtWv5qeit6KAFr2SitpgOpJH7EgetjTiEe8/oH1/xNj8&#10;IY9q93me96S0teW4SUs/wNhW+wMpk9xanM6/RyLCCWz0xuXI2b8R5QxpGkJdqKyhaE2Pwi0qcnZ0&#10;AH602mdKXIPvtJuhnFQ6ywxem4GMY30YfmV9eoJ4XrfJvO40pqp5sdqeQxPWtUZxFmNX2V61DMWv&#10;vz81CShtnJXO1yfyuh4W/F6WuJ8AKfaT3bXMsNG2HaGEVlPp/AiGD9VJCScvQuhFuVeyRhZX45yC&#10;MIJ2NELDO3zek3FtOOU/hjGqFDKeJ6BhmMAXdwycWm1R980mVlRRZZ+Hklr6LGV4NSykx9T0WXqf&#10;vk/noOcssTQtNzsJxdd6zu/1PXjwD+LJTuUcY9fjffWwu3sNJwjtGWWE6RJ8+LwzbYpU+MjValj1&#10;1MOGce2FB120z51YGeCESetX4muVHU5XCSKhJbBDC0f/beRwKu0o/H3UKHw9aiRmUWHnTBmLGRNG&#10;Y+3yuUiM5cWW5ofMVF9kJhDWWE9aPMIa7W32aymNCzJzQAsJS26EN7LCCTBbGuO8FH53rKs1Ighr&#10;KOO7cOsjiLGzovWzY7NHfpgv8kJ8kOHFmNDZAfFOdmaf1UtpKWjIz2HLw+2WFtTn5uJaaTHe9A/g&#10;1Y2beNh+DV2XqtDEC1lLzxSGuVHRggi1JpHzSFWtYqtNiUJjVoIpzetnnHdHG2F1tuPtQD9V9S7V&#10;9TH+8ew5/nj6FB8Zy/569xZ+JbDvGM++7+81x9d9XXhJgJ/3XMOjzhZ015SgkZ1ARbgvigNcUeDj&#10;gGIvBxR52qPQzQb5rnQBXo4o8nVFIVuuN22uvxsqwvxQGuKNMh4vxkegknBXsRO6RBWtiSPomnFD&#10;+36Rv+MSga2jxW/OikNbbjK6irOpkiW0vbV4TFCftLfgCRX/WXuz2ZXv4eVL5qj2iBb+ARVW+wbd&#10;I+B3GNP2Vxaij3+DdlVAFaWjJT8JMQe2IHrTCmQyli0+fwC1wU5o13rOmbFmckSQnzPW8X92MjsW&#10;0fe6EEnrm0aGtEdO+JMe+PAaiyLAUeRJQzWZvMYt20lakkmpvJZTqbKavK6qJk3BG1ppouD3Z7TX&#10;95DC1wwLfEuF+nDPZH41XKOJACEE1dyW8vICDyL9WmVCcEhdfai8GpOVnRZQvnxcTfGpFhAX7O6v&#10;bvD9twmXZbVEwWlm9PCk/amgqopSokglhbG05IJOsahAlNpKNRUnm8bHjLLzfAS3YljFu9G07FJp&#10;lU8G8r7ny9uwfdYH21f9Jrlkxzj1BIE8xaOjhqP4Gj++RouynexrwIn+y1TcdpwlqHb83fsYf0ze&#10;uRFjl843u2yr7HA4j6MmTTLASln/NnwEvh43Dv818mv8bcTXmDJxPBZSiWeMHYGVi2YigXBmpQYi&#10;hzFOTryfWQ6mKI4Xa5wfynlxVdAeViTQ+iWEoSgqAPm0ozlhtMuMJbOpvBlUXlXSKBmTQFscx9g1&#10;zuYEEuxOIc72FNLd7ZDj4YiSQF9ezFKWRGT7+1NpEhjDxZoYsS45gfaQF29ONi7RTlZHhqCQF79U&#10;VLa3nLFqTUKIKYA3c0OpUoL1cmYCmnOSeYGmG4V9eLXZwPf+FtX1AdX14WP88/lLo7K/UW0/0hp/&#10;vncbv929jV9vDeDDwA18uNnPjqIPr653872dZkiov7bS2OxLjKtL/F2Q726DPBdr5DqcQo7DSeS6&#10;nuVj51HoYYsCPlfAY5GPEwF3QVmIJ8+fsTWBN/NZVbgf7WtaDdslOqKGpHBcTotGSzY7m0KeO+PW&#10;O4yhn1BZn11rxVM2bVj9gu3xlTqzTebQfraPm2v/2onvfv2/ge0py2EcnIJWLYlKKBNP7kLcru+R&#10;cWgbim2OoD7cnbBG0RLH4calEngwBNnMjvWXGD8Edl9GHK+zdF5Tic9v0hrfhte9dqRQMUMYHqrC&#10;SRlizc6RNRaYSXS4GntVeaKUV1t25Hx+jDy+R7cVw5pVE31pibV4txJEmuWiNYnNRAADCJWVkHkR&#10;5kCS7kvYVK2kumNlj1XGqPsCRhlZP8It9YvkiQhGwezNE3YjLN7sGALeyTJbQFVRhbHOyvhSZXXf&#10;ZJ95FLSWxs/gZw8pqlQ25A2t9GvLfYEsW+v5Qnv+KPn0CP6E2PpRF+PVG7AaaMLx/iZ2HrfhoEIJ&#10;ugQXwmnVVglb/gFPs9k96IYHz+P8w14s93fCrO0bMGbedIycMgEjZ0w1u20Pl7LSAv9dq/yPGIUR&#10;Y8fj/x7+Jb4YNRwT+dw3miM55mssnzMFiTHeyKElLkgKRB6B1RaTpfFaa5ewUBG0KVUl7VsFgSmP&#10;ZgxJS5oT6o5cwpoT5Gym2g3d1qJreTzmaIFtL812uWBmnmTwos7nBZ3pYYfCIA8UBbijMtQXlRH+&#10;bLyow/1wifazPjoY1VRlXfQ1sYGEOIq2MtwkZ4YWKavVkRddU3YirmgIpDgHXcqq1lXhoTZt7ukk&#10;sISSsP7x5JkB9h/PXvD2E9riu/j9wT38LmAJ6qdbssg3qchKSPUS3Ot87wDuXGlEG1VPFUa1MUFG&#10;abPpJHKcBOxxZNkdRYHTaRSwc8onxHmOJ1HochYl7hdQ4mGDMv72ErYyf0fUhLnjUpgnf6MXaulS&#10;Gvlbmhi3trGzac9Lxo2KfNy+VEkVrccL7STfcZWwXjW3nxHgp63a39bSDLRSWWW5aYnvyVWwoxKw&#10;3SVZaM9PMesba2OvtAuHkUlo807vR6XLGbQkBKIzPxlt7Ig6y/NxyOooNtH5/BTsAcemcgTc76LN&#10;ZQyrpXjJV+CjbiTwWtawThRdaMEfL81Yq2BVUUQOj1rjyYy3kjXFsyauZQybS8DTKKJpn1X8/4n2&#10;k7Bp1ouSPhqO8adCaihH2dZAHi3Q3qSlJNz8AAFuNnbm66R6Uj8t1qbxW9fn183tMKqZLLEKGgS+&#10;LzsBLZkaSHiknsruGkgFLUFVIsoUNghSgmniZXYGGtcV2CEaNpIya5yVjyt+dtTYMXsxN40f833e&#10;BNn1xW3YMe52ZXBv87CbIKp1woaB/+n2Glzob4YN44mz99txQVtOsie04x/wQn8Lph7fhck/rMSI&#10;OdPNMqYjp02m0lq2F1Ts+jda4C/HjMFXY8fi/6G6/n3kCAynNV5A+7xo0jgsmTUR8YxXc9OCkJ/s&#10;T3XVQuFawZ7Kmkh4TBYznBcA4y7eVrKkjDFdARVW2dpcQWrGRB2R4+9gal+Lgt0Y27mhJMSdFtED&#10;JbxYi7QyPu9rYnYh31PCVqbCdi3HEmCPsgBnVAa6ooRQl2pckhZSC5HVxFNNFfulxKBJakpIdWzi&#10;RXclNwVXCzNwjcD2VZfgXrOSNFfworsT725SYe8/xD+ePv8L2D+fPMXvVNnfH9zHb3du45OSUrLI&#10;PL6/1f9Xe0eQNWZ7s7HWjIk2soPQ+VSwE8l3O4/U84eRYXMYWYzfs60PI+fcYeTbHUMhoS1yskK5&#10;x3mUe9tZGjuuWtr5Wv69LhHYuhh/XKY7aM9ORg87hOuMW6Ws9y834Hn7IKztrXjJo9rzNv4e/qaX&#10;7Vcs0DJGf6rfSYv8qIG2uLYCt6uLcaMsn7baAuwVWuxL/NtlOVuhWOdDN3DR15F2OA5dtMs9Jdmo&#10;SU3Ext2/YJObMzYHucOpsRRmoyteV4Wfn5ua4oDHPYijWCWTp1jyFEql1TBPDu1wMRnJ/qzFxfk8&#10;HakUWUM5abytjLHschJdcMKv9zDM500/ASOgfFJrE0tdZYlVO+zJmE8warhGQzdKPsnmqm5XGWBT&#10;FUVAAwhRNL84/uMzA6EgMzaWTY9LQTV+qlJCs8Iin5e1Va2xiU0JpNRV79VCcMYe6/2EWmO7Ws9Y&#10;SSXZbnUcGm5SFliZaim7xpAVn3rzffY8OhBWV/6xBKMjY4nD3TU40VyKM1drzK585+5fwwX2eNZs&#10;NuwBXfi5+8vSsezkfizfsw3DCeyo6VRXwmr2TaGKCtj/IqDauU4x7N9GDMcXI0fi7wR33LhRWMJY&#10;9ps5k5EQ5Ulgg5GbSDuspUvZE0tNKxMIrLGgWsGPykZo1ZSV1XBKYahAdEMBYyPtSWPW7yW8mvyd&#10;72OLQgJcwsdKDaCOKPa3R5EfFdbHBkXeNlSgCyj2tCakVCXPC4wPaTE9bQ0YtbEhqCOsDfzeFu1P&#10;wwu8hYC25aWhNT8NbQXpVNZMdNIGdpbnGWA1NPOg5TKB7cI7WuJP9x8Q0mf/hpa3/3hMa3z/HoG1&#10;WOPP9+/QJlug/cDYdgheM2470Idb/Ewt6N1E+y17rKVbiv2d2ak4ocSbdtjpDArZip2tCawUl83x&#10;FIpdT6Pcyw5VfF0N3cfFKF9cSeFvSY9FO39HT2kebtLK3uXnK7n0iGA+vUpAO9ppg1vx/GoLnqnz&#10;YSz7ivdf0Rq/ot1/3tKIJ5dpkZsu4omA1TaaVUXoL8ujevJvk0PXobWK2bFK4WvYYTQGu6OJzkhb&#10;cXYwxtU4bkKAH5b+9CM2uTtiG4H1ulyB+Gc3Ef20HxlkJ0aVdbeuIJkWVzN4MglhGlU0itepdq/T&#10;NDtlhTUUpCEcDekU/PHcjMOa2PaTVl25jxS2YaZAgmqlon8/9gBatymYNGsoR4USSi4F8MM0hOP2&#10;egBOUjV+USifD+OXeg4qr16rggkDHsEx21LyvVJMDc8EPtcWHJbPdH3ZD18DvJTaMnYrMDUjSI9J&#10;oc30Pt4W3OY+3yvrrQSYEkYuhNTp5Q3YveiDI8/ZXTE433NeGWGeoyPPy55H7TD/XUYYXG62we3F&#10;AE49UMx6DefvdeCs6of5PsXlC2jFlu77GZNXLceoQWAVv2prjq/HjzcrSihLPIIx699GfGVA/ZIA&#10;/3341/iK92fQQq9aOAOJjG1yU6mwiQFGXauSQsyQQ00ij1TV2iTCqvWEVNsqtRG0vCAqCG1JuCeB&#10;ZYxHOAuMwtpblgj1OY98LcRNIHM9GO+puZ+hQp1GIS/mIhc2KQCPxa686HnBl/o44iLj4zp+dm1c&#10;KBqTGaNmxJpV8DVG2UEFUVVSB1tXRR66q/LRXZmP3uoiA+xtXfytzXjR04X3t6mgBPb3x08NrP/9&#10;4pVFYR9ZFPbP+/eNun76D2iHgNVRJY0aFnp/5wZuUQFbs5JwmbDVsfOSVa+OZozKc60OZwvzwSXG&#10;9nXRQagJ9cFFxt4NkbS+7HQa6Q6aU+PRyfNXJneA5zlwsQwDjJHvXtbE+svGFUhZn7e342XnNbyS&#10;ul5rI6RX8Zq2+E0nm+4rPpc9psI+JbCPNeZcXYo7BHaAHVcXgVV82pIVj1p+f7WPPRroXC4z5GjP&#10;iMfDpmo0MW6+x/faWJ3Eku1bsc3XHZvoas4w9k2kIwx53Ed7+wiZtMZuN5qMDc7/aJnvqlUQtcpE&#10;DNmLZ6hY9MfgomyfHpsSRE2v01Iy6XS0SjiZ8Vm+b5gmpqu4wczQ4YXrSSi1NIxiSSWcPHiRKzZV&#10;5tebvYEnAXc3CSlLjOtO+Lzf3TLxrIfeyxPQ1DvtX6NxV6+nN4wFlu1VgkmKq4SV06B1NkUY/F7B&#10;bpJY7Bw03qvxXU3z01KrHlRKXynsazY+p/WjFBc7vrxuAHXmb3Dm61RyeIp2157Ka6/zfX8HR1rL&#10;cOJyGZwYq9qrTPFmi7HC5wnr2Sd9VNpe7L2Yi1nHd2PO5g34as4sjJs7h/HrdHw9eRKGT7JYYtnh&#10;EWb8lbHsELBU2S+Hs43gc6OH45sF0xDHGDQvJcjEryWMWyuprpeSldgJMzW2UlctdK0FruupNObI&#10;xzTlq4oWr4yWVys2aE2kAj8bFPpSKbUgtycB9WDjscCDcZ7LCeS7nES+83HkOx5DruJAF0LreR6V&#10;vLBqIrxRFxtEZWWMlxJtLr7W3CR0FGWYMcputl7Ge9erC9Gn3dMvlaCnqoDQFqCnshi9NZpC12SA&#10;/UAF/fSAcBLYPwcVVsBKYf+gLf6DwP52/66BdagNKe2newSZMe6724T4zi286unAjZpStBdkoJkX&#10;/uXUGDSyE2vWOSZHo5Exdn18OFrTtbOANuVKR18RO5IiQlRAu17Gc2WMeYPneKu2Cvdote8QVp3r&#10;c0IpSF92CdYOvKWdf02VfcvH3ujIx992thPYVrymLX5NwA2wssSM2e/oMxmPXi/KRBfte4t2D1Cn&#10;GuGLiz52uBLmhav8nylBdbu2HM2Mye80XMT2zZuwbPcurHeyxWrbUziSFYeIJ2ToBWHkNZ1CfgIe&#10;XiOE98wer2m8LzBNo4rGUgBjyU0mobQ8ZtnZTpthWSYCPDXDQIW/PbMswqapdSryV5GEkklaYM2H&#10;F7wAFnhD207Ksiqh5EWbqSKFcJU1Ek5Pwqr3aq6sFNGdz0sJjfUlkAZEnqzZ9oPgxvz23MCuz/Ch&#10;qkvBZY+VEZbaygJLTS2xMzsI/nBlgL15LgI3gKrtpw6BvZALz1Ow+vB9rvy8sw86YMPzucC41vHu&#10;Ney/lA/Xx704MtCE07eaTebYho8rtrXnH9X61lWsoXWdtmczFvy8BSPnzcaYGTMwevoMWmKq7CTG&#10;sWZrBm3gTKVVHKuhna+/whdU1y8E7chR5rYKKKJpWfNTg1EYr02ItdjXIKhsAlOtMY0xJP/Zas0E&#10;6UpmvCW2I7SX4rSYmR8qtJiZtlykxS3wlKKeRp6bFfJcCSlBzXM+gVyCmud0nKCeog0mqIEuqGZ8&#10;W0u1lrLW8/MaqeCX06isKiYoyUQfVbSPUJqmeO1iKfqVaKG16yUIXbSDfQKCUD1ovYyXfT2mUOLT&#10;A1riQVj/RYX9x1PZ48f47QFBvTcIKm//9vAuY1vaZN42wJoM8k28vTlAe2y5/7KX0GqryNxUdOYk&#10;oz09Hi2Mq1vSqGg8XuOxLTUW3bS7nTm0vPmZuK6hmpJcXKf97S3NRT/hUnLpLoF93Ea1NGragTfs&#10;YF51deKVgO3qwHs5hJ5uvJe177qGtwT3HcF+Q5v8ipb/5ZVGPJctJrD3eE79pewU8tPRybi+hf+b&#10;ZnauSnDV8f/akRyOW1T1V51X0Mr/WWdBFq4V5uLbZcuw9JdfsO78aWz2dMDB9CiEPOpjTMpQ8PF1&#10;xPEaDqXbS6dz1W51ygYrTs37/dlfGeEYCp/iVNlhKawe16JrgraUtzUEZEoT/Ui3ChCC2BSfKobV&#10;MYgyLNXzUGxI+n0Isgch0LCI1E9JHxeqpNkdgCckcEP4gbqvZJXiSympyhSlpLpv1obiezXlThts&#10;CWh9lgoh1DTGa5Re4OpzTJMV5ncQUi++z+M5z4PNl7eD2IF48LtdBCzvKxusRJMdf5PN014cb6mA&#10;XX+ziXHP8Gh3px0299txUsM5DzoJazv2NZfhuwh3zN6zFdM3fIfRc2Zi9LTpGDtzJkZOmcoYdgqt&#10;8WSMmGRZx+lvo0ZYQBWwJvFEpR1Fu0yVHc9YNsTfEQWMYUsIayXj14uMXVUI3yglSaWCsA2B2sx/&#10;eitjpJasBPOY1LaBF0W97DOhq6BFrgh1RSnj1RI/Wx5tUcZjGeNWtVK2Ssa55f5OqAxyowX2Ry3j&#10;q3plhONCeFFRVfnZV2mDu4ozTLldPxX1Bm3fdVrKXgNsGfoZj93QLBXC3MMY9obK+Wo1cb0Fz3u7&#10;8Y6wyRIrU6yE078ErYljCeygohpwBewjFVVYrLGOAvST1PX2TZOAei+rTNV91tFqihR6i7LQy1i6&#10;jYraRsVtz0zg/VTTOqmwHTz/btrTHiryQHkBgaEKEqybVXQATQSNncpTnufj1ha86LiG1wTzdTcB&#10;VUfT14uPbB962Qjtr4KXYP/K1727ylj2CoFtbsCzxjo8kq3mZwvYLsb41zIZ6/P/08D/3UV2oO38&#10;vzxvrMLbnnZ+dy7/L264X1+N7LAgzJm3BHM3bcNGu3PYHeyDn2MD4NrXZGxx7ntlex8ggu5PazOp&#10;sklZ31Re+0m81jWFTkM5Gm9VvJpIRnKosFqHWMqqpJNiXCWlEvjcMG3UrOTRULG+tnpUfbFm4Rh7&#10;SuXSXFezdjGfU2XTX5ljAmksMY8efI1iU1lVASo7rT12Qvg5ShK58TkpsGqWw/jlBmJZcb7Xst6x&#10;pfTQj5+ruFjvEcz+Rm0ZQ7/i69kEZoBeR4A9Xij5dJvfe4uxdT9saY/d+R6VH1oR0INNBTh9swkX&#10;2LGc5h/QlZb4YG+dGaM91teAg12XcOJqNTaFe2Du7q2Y+O1yjJw5DeNoi0dRZYdP1bAO25Qp0G7r&#10;imH/PgSsUVc2qS1h/WrUGHz51Rfw8biAwvRQyzaSWo0+PpgqF2nGCa/QYl1h7GZiI16crbw423hB&#10;6rYel8XS65pSwtFAK12vooBYf1yKVlznjYuRnqbV8HwvRnjiUgR7/mh/1MewUyColyID0UBQGxkz&#10;NxP+q9kJuJaXbMYme8tzaIFzzYyUflngwalkA3VU11qCQzt8wxS9FzA2LMad+ko8lHJd7yNslqTT&#10;74+fmKEdQftPtiFgf6fCGmAHwR0C1kBrgKWysqnI4oPiWtrlNwN9eH+zFw+v1KO/rBA3ywuppOno&#10;Z2ytYw8h7iOkvWx9RdnoK84xwN6mVb9bW437dYw7qZDPGI8+a1e7ircE8/3163jXdx2/8vgrz13A&#10;fhS8vV34SGB/JbAfqLDv22mLaaNfNdXjRcMlPBGwFfztVHJ1FFfZgahyqjomCO28f5dW+RE7mLt0&#10;JuUB9riaGUV1r8TBPbsYQq3Agi27seL4YezwdsVOuirHzktmreGiT5o+d99UPhX8+gTV/3xrGcKh&#10;aqaRJyWZyk1s+8TEqYmMZxPYNHHdqC2f19COXqtqqGFmxUQByidVpK8ElNuzXlPhpCyx4ldZZG/G&#10;tWYOLF/vScVSVZQlo6yJAFJogi6QCaLssJnNQ9VVfKoEkilv5GfJOnvQMgezp9H+rEp0aTK5wJXl&#10;liL78HzUAbibmFiQsqMguB4EVqtDyPoKTFU0uVFtvfjdik/t2FlovNXmYQ/O9rfh3PUmxsp9sHrY&#10;idO0wqcHmnGMwb/VjSs41VUHm9utOFRbgG+dz2DhoZ8xZc23GDubdnjWNIycPhVjZs3CaII7YvIU&#10;fEVLrATUF6NHGlhliZVwErB/I7BfjBqL//riC9icO4qi1BATv1ZQ6VSN08B/oGKhKwRSNsuMGdJy&#10;qV3l7avszWWx2rIEsfarIbi0sk18XxPha6RKN8QF0ur6Ek5/1EX5oyEmwLTG2GBcToxEk2JV1QHz&#10;fS1pUfwO2kx+1lUCK1gHVNSuBcAJZX814SS0faqbrSsjtLLFKsfLI7CFGKgisHUWYF/d4IV/hwDK&#10;Eg+Ow1piWIJLYH9/QGAJ5R+MYf8YtMJ/wXr/thmX/UzgP1KlPzOG/ahGi60Y9+3NG2YFCynk3bpq&#10;DBCYW2oE86bgrKDSs92gBb5ZUYg71YRVY6xU1ieXG/G05YoZY5UNftvbQ1hv4Nd+Wu/r/fh4Q43n&#10;Toh/pUsQsL/SIgvWD4T83dUreCdL3FCL51TKJxfLcYfhgJS9Iy3BxNMaf63i37enIB332dldjfNH&#10;tecZXI7xw4vWOlQmRmPRNysxY+UmLNz4CzbYnMUePy/s5f/gfHMxommHs94/QeLLu4iioGS8fYCS&#10;zy/MlhtpvK61jpNm62RRfLRNhxYNz/78GDG87pVoyubzssdKPplYlko7zJ+gSDlV92sqmwiuJ6FV&#10;kYTWKBa4Pu9pX9k0JGL7rAfeHwgl32eeI7SC1WSFFX9KUWVRqXoeTwU2FZGg6jF9ntnDhyc7VMGk&#10;GTbKHiup5SG15lFFEYplZam9+J6h4Rt3Kq8Hz0vQSlFdGNsq0eTK17nwOXsCqwzwBdris7cVp3bB&#10;QRBTec/easGulnKcZ/x6tLUGdjfbYN1Vix3pEVh89hCWHNyJCau+wai5szBm9kyMYhs7azZGTZ2O&#10;kYplJ2oz5wmWssThhNVYYqmrbPFIttH4v//+BY7wc4pTw1FEmCoI2SUqXhP/gYqFNAxxjRa4S0MR&#10;BbJ56cbudeRqc+QUxnSEWEuXCFyqsdoVgc4Lp5k2uZngXmYH0MT49DLhbGaM2pwQhiuJ4bjK11nu&#10;h6I9I4aqEG8+r5txqwC9eZEX/kXaYR0NsIpTi8zczxuE9WZdCWEW0AK7ELfqKvBIcd4gsEZhHz3F&#10;PwQrY9nfaY9/NxVP96mod/DHowf44/F9Pj4ILB8zmeNBYIdUVgB/uqv49hYt8g1TZPFB4DKufaI6&#10;XxXrM568S6t+WxMQaH9lge/KojPWfKKhGCrj0zZVLnXgZVc33lJRBavaRwL76wC/h8B+UpPSEuiP&#10;3Z1UVwuw76+14H3bFby9QoWluj6uqcR9Kvydkhz0ZLETTbIkwGo1BJcQjo4M2vScWDRFuKEzKQQv&#10;WurMOs3+Fy5g2oJVmLV2K+b/sA1bHeyx0cUOhzJj4UVHF0+BySCwSRSbRIqOAfbTM9T8443ZyDmH&#10;rNT8651ZOkYWWVPpcgms5sIm8TpPpnBZCijuo/CP5+Z1w7xeWPbMCeEHSPlkSZUk0jCKFlMTYBq2&#10;kT0VVIoHNaSiWTFSU0/C4kP1lEV25eP+fL1KGNUJaFjHKCx7CNlnDeXIIisRpcyxxlX1nRpbVZLJ&#10;TNejfVAc6yaFJ6iyxi5UT32nN3+AJ+978w/gK0tM6DXmasvzc+Frnfi+s1RTq3tUzp46HKUtPnu/&#10;AweuVuLEtWoc77qILdWZsKeyWvfV42hdDjaFueF7+9OYs+kHTF6+DGPmzcWERQvNbtojqK5jZ85i&#10;LDuNCqshnomWwn+qqlRWwzqC9gsqrGzx//W3v2HXL5tRkERgqa5l2oQpNsiyKoHUNS0GXYwn+4oY&#10;j5XlUEWoaLSAvSqnK6UVZJzZVcDYLT8Z7YRN4LYpDqVitqZGopVW+QoVV7C28Dva+JiOrWopkeb+&#10;1fRodGbHsxNIRHdROvqorkZRaYW1jvB1QUklVdM0MgMugb3VwFiWStsjYAn1TVrix1Si1wbYm4Tz&#10;sbHBQ4mnPx4rS/zYNIH7++OH+EhFFbCyxCpX/DwI6V+w3iJMbHreZJFpkT/zKOX9xNvvVYvcfY32&#10;ViWEjQS0nkraQCWl9W1txvOrbXhB6/uSMeiLjk5CTthv8HP6bxtl/e0mv7Of1pug/nmL9py3P/P8&#10;P1FhPzO2/dTViY+d7XhPdX3T3IjXjF1f1NXgUSWVuyQPtwoz0ZPODjMpCpfZauReUqLRRYi7cuL4&#10;P8vEy9YGvO64gmv5qdi5YROmL/0R877bgWkrN2AjAV5jfxY/J4XCur4EwQ96kf3xGVJ4rSa9pGK+&#10;f4zK32l/KVKywvEUIctcV0tyKZ28qFhCqypqlQlZYUGrTLLiWA31DNP+N+6PuwmMFFPjsXfM0ZMg&#10;aR0nxbLawU5ZXRXha2qdihYEp4DVEqeaLK54VY9rPSgVWShhpc+RYgpGWV5TmUTgpJ6yvqZCSrEp&#10;Owg3fq6yxnqfKy3Buec9cKYN1xQ4LzYnfo4U1Y1NySdNRjfxK8/NlkDbsJ1/2ktoB3CU8an1vXY4&#10;E+RzD7pgfacVPrTG+2pzcIBWxZ72eE9NDnYXJeOnYDesOX8CE1Z/g3GL5mPS0kUYv3ghRsyehREz&#10;ZxhbPIrAfj1RSadJ+GIMgR0lW8xGZf1ixAjCSnCpsP/nf/0Xfvh+NQqpqAVR2v/U3wCrTG1zajRa&#10;qbAdOUlGXftLsg2wtyry/2oDvN+vaWF8rocQd/GiUOsgvFrd4BoVt51Atik+5fEaH2tnR6DbV6ng&#10;ut9JUAX9DYJ6izAaKywwBS2bxfZa5nsqpu0VvLTK/bVSWrVSDNSWE+AqU0usumDB9fvDR38VTQzF&#10;sX8+peI+YVyr2PbxI6rwXVpiJZsI6B2CeZsKx/bxFpXvf2t63KK8v927ayyyjp9uyTrfwgcq5Lsb&#10;N/C6pwdv1bq78Y7W9m1vHyHtY4zab9r7G4yHDax8H9/zO4FV+3RjAL/z/mcq7ue+Pnzu6Taw/nqt&#10;Hb8y3v1AdX2j0kXC+uxiFZ4Q2DuMk29kp6A7LR6X48LQQGUtj/DD1ZxkE1PfYAf7rLUerzub8aC+&#10;DIkuLpg3exlmr9qO+Su3YtbKn7DO6jTWudhiQ7g3ztDN+A5cRS4VNenlbZOASn/3EOVaHobXuOa5&#10;pnxko3PVWGspH1csm/rhHlLIlYZ/FNem8L7myaYQ5IxPg+sSm+J/xqbKBivho6SS4k9XXuSWuFP1&#10;ukoMWWyqqpuUJVaCSVbVg2qo13jwMYenPSb5JEAtEwcsnx1AidfnKzbVc4Jcyq61j335Y9wIoD5H&#10;Tc9ruEfxrfb58SSwzjwvV6q4wFVz5+OO/AwnNlnhkwT01IMO04FY9zbi/INrOPe4E0cHLpupdgdb&#10;yrC7oRC2hHdPTZZZEsa5uwkbQzwxnao45tslGLt8PsYsnofxCxdi3ByNxc5kPDsbwxnDKlM8fBKB&#10;VZni6FEWVRWwpnhiBNVWwP4N679bgXyqYJ7mmEb5oEZZ23jGsMlUSCpsNy+APtrgW6U5uF9VhAea&#10;VXKxFPdr1HjhVBfTCtKSVhIijZUWZxLANHRSmTtpnTsYmwrMjqw4A7COXTkJtNlU1LwkKnWmUdPb&#10;hO8Wm+Z3SlkFrh7XLJQegaojoVYSSiprgboQNwUrY7p7ly8RWA3rdJsM7+cHjwglQSWw/3r5Gv98&#10;8ZK3n1J1qbSPnpgY97eHDyyx6yCwnwnr50FwBaqOn+8I1htUYMJ6h5DevWdm/ny+d5+vv4fPt1Q5&#10;Zbn96TaVmLHvr5otdJMQ9xPSgQGjqu+ooh94+9MtAjrAOPombTgV9bcBdi6Cl6/9rY/f2d2Dj0ZZ&#10;O/HhKu1wK2NXqvfrxkt4VlOBJ1WleFhGh5Gfgb70BFxLpLqqhDMmGJX832nyfWdBJh42VuPplUuE&#10;tdQkCHdRXacuWodZyzdjzjIq7bIN+OGMNb6zv4DV7o6wqSlG8N0OaHtJrfofxzg2ntdsBaHU9pEa&#10;cxWMAjaVMCoRpSSTKZKgSA7NkRXYUuFkvjZVlU7adU7rLal5Ez4NrZjKIyqfVuyXRfYhqL5q7Cmk&#10;nrKqrgTPjx9iMr0ES0ubmsYTcKFCCmTZZmclsCjrgfzSMHYCvlJujfW+Y9wpZVd8S6XUGlK6rdhX&#10;Nlq2XAqt6iTFp4JVwzdu/NEad3Uh/PaC9dkNE8faPb0O6yeMsR/QEvfU4uj1BljdbSW03ThDRd3f&#10;XILT967iQFcNTl2tgFNfI05UZTN+PYypm7/HNCrj+BULMYXgTliwABPnL8Do6TMNtF9PmmzGZL/k&#10;8Yux4/DVmHEGUCnsV4PwfkmV/b+osBu+X4Wc+ADkhmvzZR+zsHZjPGPLpEiqYSy6s5Nwg5b4Tnk+&#10;7lUW4RFjNWUonzJ2e1xXjYe8fZ8qd48A3yXINyupkuUF6C3JolVORTfh7aLidhHeHsa9ut0n68vP&#10;7C/LZrynIZlyM7/zrorZ6wgg49ObhHbIGg/BOtTMfbY+dhQalzXAXqnDU8Z6b/t7TbypmNUM6bx6&#10;g/9+/Y5K+4rAWlRWCitgP6uumMB+vDuAjwJTbRDUIWCH2mfZbMayvys2pnr/rg7hwRP8aRpt9j12&#10;AHcELyEm2J9VvEGb+4FAvrtOaGV9CexHgvyZsEpZDbCyxmpS117Byvi1owOfpK6tLXjX3ITXjFtf&#10;XKzEk4piPCorwD2q660shiqp7AwTotAUG4qqqEBUxQShmZ1sX2k2Hrc2EtYK9LND9LY6jsnT52HS&#10;4nWYtvBHTFm4HhOXrMPqI8ex0dUZG/09cYr/C+/ey0hl+Kc1iFPoTjW1Lpcgqjgihg418f0dk0gq&#10;1rCO4lgCqfWctNxp1mDCyczkIT/pBFxKO0wwycaayiWCoiomS6xIqKh0JuEj5eXjShZpbSQlpJyp&#10;soo9ZWWVjDIbP7OnUNxq7LHiXn6uYlcvY2X7japq+MadJ6uKKLOSBT/Dmwrsp9fyM4zC8iiVVfNg&#10;J+BGWN35o3VUc+ZrnKjizjzn8wT1/JMe2m0tV3qH9vcqdl0pxonbVwhrF44T1r2tFWYhtqME+WDv&#10;Jeyqz8ehunxsSgjEtP3bMW3r95j83bdmWt30VcswjnHs+HnzMUoKO2OWKZ4YTls8fNpMfDlW1U7j&#10;aYMtwGoMVpb4S95WlnjBgtmIC3JBTiSBjfRGFVs9bXELFbYjIx69VMpegnezJIfAFuJhdQkeXyrH&#10;MwL7tOEinhCWR0qwNFTjceNFXiSEh/fvEOJ+qu5NjaOW55qmC+kGbfQdKvNj1f7y9c9aGnGfn/Ow&#10;ie9trCGwZWa9oltan4lK2k9gZYvNMA+bVlXoLs9GV2WuKU3UMI/qiB+2NeFFN+O9m9eNZbXEsK+o&#10;ru/wP16/x3+/fGPJGBNiAavpdhaFVdJJVU4CVgr4/88OC9hbBPMeIX2APwjsnw8JKpV6qP1Ds4Pu&#10;PcQ/7luOv98lwFTdP3iU+v5+mypMgD8SWsWsUtbfZINppT/1XSewfbTBjFuprJ86O/BrWys+XLmM&#10;N/W1eFFThWeVpXhcVogHRQwd2IleT6ZTIazt8ZGojwo2drgiKgCNieHo4f/qbU8HnjRWojDYB0vm&#10;LWOotIzx6wbM/XYrJi1ch5lrNmH5noPYGxyILWF+sLtcgaA718x6xPEUGC11Kng1WV3JI8WqWmdY&#10;mz0XfXyOnE9PLUrL+NWMvfI57bOjfWKlsFrBQsdhnu+pblREzbzR+KspCZTqERolknz5mDLEqoQy&#10;W0+Sfi0lI/urDLEA9aXSulNRFcOqlFGg+7G3kBXVcqJSaWWIBbLgdX3OuPe51np6RBW9DXuqoMZp&#10;jSXm5zhQlVWzrM5DNcLOfI+AdKY6O7CDUJzqQNAd2IGcJazWbIpjfd8/glVXA45fq4Y9rfk5qu0u&#10;3t5zpQQXrjfiWHulgXZDcSJ2VWZiXYQXFh7fjwW0xGOXzMeEZfMxdcUSAjuflng+Rs+cTWhnG3Ud&#10;OW0GRkyfbYD9aux4/G3UaIsl1rQ7Qit4//a16oq/hpu9FXKitbqEByoIbm1MAC7TJrelRKOTlraX&#10;qnijIB23inMIbDEVlsBq/mZdFZ4TlmcE7/nlWrxsacIzVeK0NNCOWSZaayqYwHxAIG9foqVrqcPj&#10;llq2Ojy52oCXXS142taIJ1oShY/fbdDSJ1TqQYU1MSzh7BWkZZlmbd5OqkYn7/cQZhVR3JYdbruM&#10;F70dZujlM1XwH7TD//3iHf7n61/xv978iv/56h3+RZVVAYWA/VNDPGaOLC0qLfHHQVVV+1XQ/wUs&#10;P48g/24SUxrDvUc4CSYV9l8E9V+y3Y+f8shGiAXrn/cf4Z+8/Q8edf+fVOA/BfFtKvRfysrG2NXE&#10;rIx3P3V34bPU1ShrK943X8a7xjq8ulSNF9XleF5RgkeFObiTzXg/hc4nPgpXY8LQHBWCWqprcagX&#10;qmMC0ZwSww7wEt5cu4yuojTs2/gTxs1YQRe2DlMWrcWsbzdhCpV29uqNmP3jFqyzvYD1vs6wrStC&#10;6P1O+D1sJ6i0te9VMKHd6p4a5RSUyeSkhLFrCeNVTbEzG1/JCpOnoe08tL/O0JIxFmClpIRJK0qo&#10;dtdkdwmk4ktZVGVrNVXNkmyS0ioOpSUlNMoQS50FqmJaVSYpaaTY04PvkRLrcbMqhMZR+VmmM+B9&#10;rfzg/UKT52mxqcZSXc83AwY0xxdU7Vf9plbYgY8Pxa6yxoLVlo/ZEN4zKvR/2msyxdYPu9hB3MSx&#10;jlrYMU515uc4PO41imt9qxn76nNxfqAJp/oa8EN+AvaWpOP7QA+stjqGNft2Yfyi+ZiycinBZQw7&#10;3wLsmJlz2JPOxYhJUzBq6kwD7FcTJuHrcRMJKYE1sOpoUdsvGMv+n//1d+zbtYW22Bc5Ee5mSRbN&#10;LmlKCDFDL50ZcejOiscNxbG0YrdL8ozSPqV9fUFFfEFgnzcJVsZZV5vxovUyXre34IXqXql6z1ob&#10;8IKPa8aJpom9unYFb7p5u6MZz9sJGY+vu1p5uwlPr9abhca0PaTi2f6qApM17iao3YK0LAPtvAiv&#10;FWego4xKK5hpiW+zs3jIzxawKif8naD869lrAvse/+PVRwPt/3zJ2y/emBJFqe/vmrlDhTXjrIRV&#10;kA61IWjVpK6/3+VnqtiCwKoO+Z+P+Pl8/7/4OQJWCvvPR4yPpbr87n8QUNN0W9BSZf9gnPsHrbBF&#10;WRW3sqNgzDqUZPpIVf3Y0Y4PVFYLrPV4TVhfVlfgGWPWx8V5uJ+TgYG0RPQkROJaVChaIoJRrzWi&#10;tDoGgVWpaHNyNMMShhnVOQi0PYVpcxZiMuPVGd/8iGlLVmPqN99j9qrNmLaMKrvuJ6y3O48fPR1g&#10;lZOI+Add8HvQZqbUaftJ7VRX9FHbR1rKDOMoUsV/vDCbYykLXPz7M+QTSm2MlTsIr5RWgAvgbFli&#10;rYioxJKyxCrgF7xKMKnQQRljZyqXCv6HxkHd2KSuUlBlimV1BaKgVZGFqVAikFrKRTGtxmv9GY+q&#10;kEJjvKozVg2w7LSX1Hewk9B8WVVNufFzlCWWMru/VVE/j1JedhQ2hNCeIKuw34HfcYGg2zJuNUX9&#10;9zvMWsPWd9pwkmAe7KvDvu5aE7f+0lSIQ21lONRZhb3XynG0pRz7ClPxo68rvj2yH8u2bsaYubMx&#10;Y90qTF31Le3wQowlsGMJ61hCO2LSNFrjuRg9ex6BVRw7gaCOMbB+MVrHsQR2lKkp/j/+9gW+Wb4Y&#10;6Vp8LcwFRSHuvAA8URfth6b4ILQlh6M7LRb9uSm4XZiJO1TZ+7S6UtpndZV4SeV82VyL1wZY2lIe&#10;37S3srXhTUcbXhHe1x2teEe7+laWtacTb7qu4R0t29vuDt6+aoAVwM+ouE+pvA+aqnBTGWMBy9hK&#10;m1e1F2jWjloqrmq7CimtrDat993Lil/5ndd78OEW40Ha1n/RDv+vN5/x/779Hf/r9SdC+4nqSlus&#10;JWMImIZ2PhLCj4xNPxLMDwN9jDN7zVCN2ge2X/nYEMC/KS5mDPsPfrbaP6my/3pM2z0I67/UHgpa&#10;y22LwlqUVdD+fku22KKwakZhr9Ma9xLYLtrgawS2rY2wNhNW/g1ra/GquhIvymmFi/JxPzcTt9IT&#10;cCMxCl1U1qvhwWgOC0StWZrGix2tn8nst6VEojMrFtlUzSVz5mLygtWYvux7zFyyHrOXf884dg2B&#10;/QkL123B3B82Y+Xx4/jFxx3nMxMRN3AV4XSL0WTHsgkWgf31sdnEWUBKZTN47SsbLOtbwlbx5ytT&#10;TKHYNf3jA2OT8z4/QuEfhPnzYwGrYRfV5srKWorxFUuahbgJmrK7mr1jprXxcYFrgZQg8bYXn5dK&#10;C1jNjtEUPE0oN0X/hCpAlpqdgFZd1AoSHip4YNxpiY35WkJvbDi/SwkvqbJmBalzcKR6OjJWVmZZ&#10;k9ZtZXOf9BLYm1TZflx4pM2s7uAcrccxqurp5704+0hVTS2MYVtwbKAZB6ioB3rq4cSOwvrhNRy/&#10;1YQt5anYV5aONV52WHpwF6auXolRc2ZhyaafMPPblRZY1Qjo6BlzMHLyTIyZTYjnLcDXE1X1pOGd&#10;cfgb49gvBStvfzFijAH2//l6OMaNH4dwX1tkh2sHcDcC64FazZ6J8EFzXBA6aY2vZyXiNlX2Xkku&#10;7lfk415FAR7XlOJFQxXeXOHFdYWK0MoLjdC+JzwfOlW4ftVA+677GkGl+vV24YOWcDFHNh7fycb2&#10;WKDVeKEU+XHzRdyVLdYYLIHt1Hq9ecloY9MMHh01ed0CbBnuX643S6u8JbCqAxawGtL5H69ohwms&#10;oP0fb3/DPwis5sX+qaTT/XtmvFaLsgnMIVjf9LJD4bl+6GE8yccFs5rGaH+/Q0t85y4t7n1CKHAf&#10;4r+fPMH/ePKcx2d/gfpPJbxomaWyf/L45z0CK4W9QzvNZoDVUI4STd08Z8L6m4BtbcOvlwlsfQNe&#10;1dC9lJfheVkxHhXl4l52GgaSYtAbE46OiBC0hgaiKSwAFwlsYbAHKiMDqK4RaEsNQ7afI76l65o4&#10;dSGmLvgOU+avwcRZKzBxzkpMmM9OfslazFtLS7xhM5YfOICNjnb4JdAb7nQ2QQ87zdKmcbympapm&#10;mw5VOvF6VhJJNcSCN5cCl/vBshdsNptiVtUWK84tILA5FMj/j7L//qoya7P+0Rrf7qeqrDIrOSmK&#10;AVGCOedMEjALAqKomDMgipiVLCAIKCg552jO2cqllevp7rd7jPeE8Z7zB8wz59pQVf2cfsP3hzXu&#10;ve997w07fNac17WutdY1AavYVOWIliEXAsP7SvYo0WSZraM4VQUO9y1DLT2PS2X3UO1MLMvzmgig&#10;5FMsX1gAm0opWWs+X8UXhwisYt4E/pOyvzted8HsaUMYNZ6rZJTGYc282m+k1E/NyhG7+JzttOPK&#10;EGvMVZnhaD5vC+HdSnhVjriVYEexJwul/VVl0+YnzQgjsGEP6rH5WRtCHjSaYR8917fpBta33sS6&#10;2nx47NyEiWsD4agKJ/dRcPL2hN3oMXAcN46AjmEs68E4diyGOjOWHeGOoSPHYKC9M/rb2htIpbL9&#10;jNJaYwDBVeZYZYqf9uuPyNBVyDl30Oz7ev3EXpSeOIAK2qx6xrOtl06hK+0c7mcnG5V9JmiL8vBG&#10;Kst49uu6MnzHuPV7WuDvWmnnaH9/oHK+72wzM05+JJw/3es2sP50/w5+JFg/ScF47gMB+XCX7U47&#10;vuukNVY8q+EIxbJlBbhzI8sAq+VUmnOS0Zh9ybS2HmDvlV3H816FvcvXpSX+O9XvX999RQv8A/7t&#10;K9rh91TZ979TYd/jX2lhf+tJNllgpbpqQTb+L+/5v3zL//drvta37S3sUDrN/yhwf6HK/sbO4O9P&#10;n+Bfn1NpCbyglS02FpnHf39HYHn77+ow9D/0nJfC/v05IX/yHH83Kku1fsD41ahrN37toMK2tuKH&#10;+kYD67cV5fjqFq1wIa3wNX7W2Rl4mpGC+5fOoev0SbQI1uNHUX0yFqWJsSiIYxhzOh5lSXE4ujEQ&#10;Y4c7oL+dC4Z5zsEo73kYTnUd5kGlJagjfObyOBNjFcNSYT0CAjBnx1YsOLYPETezcYa/dVUqaWvJ&#10;bIqYqps0fHORrlEbOqscUZCaYR1eI9VV8b9gFuCyx3m0ysomK8P80WH++JUkktIdpAXVkI2WXRGw&#10;moWToOytMsI8L7hMVRIBFGxaZFygSo2VWRa8KuRXwmjr226TdNpPdT5EBT/Gf1IVU1oPKpFSb5aT&#10;obXdzefsIGxSbQ0R7aY6a/WI/e+ovvz7GsKJJrBb1QioKpq28fXDqKShrzvMMZxNBf6RLzsR9bob&#10;ax7WY51scXsJLfNthDxqxKr7tVh/vx4hbbew+2UbFuSeg8e29ZgU6AuHiZ6wn+gBR58JJn4dpoqn&#10;Ue6E15NxrDusXGiLh4/FoOGjCKssMb9AGzv0t6KyDtGSpzY9wDKmZfunz/pj9syJyDyzH1knYqiy&#10;O81KEbcIbvXpI2g+fwLtl5NwO+MCHmTTGqtW9QZj2es5eN1jjb9hHClgv2e8+j3jyfe0wT9QWX+g&#10;BbaoqY7dBlZTK9sDsQGZSvvhtuaANtNC0xo3V+FFDeNY2mIB256bamYL1WiVRNq+BsbUbfwfuopy&#10;GMNex7O6KjOb5lu+rqqTfiMc//r2K1rhn/DfP/wd//3Hf6PS/o7/+PID/huBlbqqDFFWV1ZYyvq+&#10;R/m/pSt4S8V+XVOBdw3shNjx6P//+cFdxp4P8Duh/RfGsmp/J7j/9uo1FZdw8vhvBFS3/01JKcKs&#10;2zr+LlV+9oKwP8Ovmkl0j4p9l03JJsauvyjR1MTYta4e31XJClvU9U1+Ll7mXMHzDHaUqZdx9/wZ&#10;dJw6gaaEWNTEHUV5wlHcPBVLRd2LhPANWDLJB1Zaw8tBBTQecBg7CcPGzTDA2o/2goP7RLhNmg97&#10;Nx+MnjwXoxcsgWdQEGZuicQCQh9xMweX6By1CmKhCiYoTFd/fmXmtWrD5nxNmzMgEkoe8wmmFFfg&#10;qo5Y5Yi6r1JFgatY9qP9X98zqiloFSsKWC3jIluqTLFiUY3RqkhCtlcqapRWySbCFsueQBleqe0+&#10;qS2fp+VOpcjR77qxU1ATWk1uN7Ew1Xof7wvyGCpoDDsKza6RgiqhtIuvoSEbJaUOsQcy810J8B7+&#10;Txpv1YT17fxbm152YPObbkQT8s1U2Eh2DmFU7fBXXQh71orAthJEPWxE6J0arH/cYKzw+s5yhNMi&#10;7yfY81JPYlzEaoxdPBdWY9zgvog95axpsHEfB7vxAtYDtqMmwJZf1FCX0QZca9exGMiediDj2EH2&#10;jiZbrKJ/KWx/Qqtqp74E+NMBgzHcdRjOxe9C5okdyDmuxdJ24mbCbpSf3I/600fRfikRt2mN7xLa&#10;R4xnn1/PxuuSAqOwX1aXUGUrelS23lji91IoAvsjQf1JymrgpP0jHDrqvm7/onHTHmAFxzftDXjb&#10;VEFgbzKGzcPtAqpr9mUzbayC/4MW367XtDYBq82iNBumtgJvNcFbNpYK+/vz5wT2S/zHNz9YLPEP&#10;/4L/oCX+D1rkf33zFWF9Suv8iPHpfbPc6Yf7hFUdB9t3XW14U0NLXnoDr6tL8Y4dkeJwxd4/36ci&#10;PpTSPiSwT/C7gfY5/o0W+d8I5r/TCv87Y9p/p+U2yqtqK54XqL8/fsrG+PUhlZVW+FcC+9ttfg7t&#10;/Ixa+Vk10pXUscOrrMDXJTfxJWPXV7nZeJaZhifpl2mHL6Dr7Cmq63HUxR1B5fEjKDuhcfN4xKxf&#10;BWsz39maIZF+Bz4E1BvDvWmHPWdghNcc2I2cYM6N8OHtEZ4Y6TkbExasxNglKzA7IgLLTx7FuquX&#10;GaNSXflbLv79G9xifJpP+ytbrFri/F/e/pEhzqSbVRyrxxSrqkxRi7dpjSfFslo90cyHtUxYV3JI&#10;M3EYjxIYFfMLLi2/IrAEtOyyFhM31pcQCuwdfNwoMmHbqbJAwUdo9FpJ/CeUhIohZDqnqinVA2/n&#10;85UJNlPn+Pe08Pc+dgiCdhvb5heyrnd5XytE3DPnZHOltLK/ygpHKpalKm8jzFvYyWykqm7l7ah3&#10;97HlNR8jtGsYt27srkRQyy2E3K7E6uYihPNc9CuCzuPi9CS4bw7GqEWzYMX41cdvOVxmzYCNB1V2&#10;/ERYEVQbt/GEdBwGObnRGlNph43GEMfhBNbRZI4HKpYlqH2tLCrbz5oqK4usMdqBA7Ezch2ykvYg&#10;M3Yr8rS7+fE9KGVMW0uVbaI17rh4Et0pp/Eg5zKeFmTheXEe3glYJZ9qy00cawGWP77OVnygvfyh&#10;m8AS2p//E6QWUH/m8WdaZJ3/gbHs+27Gsh1aKbAKr+tK8EAFErTDmlRQTVhr2WFo1YdGxtPt1zIN&#10;sI/Ki82Kg5pB8w07iJ8IlBZZU2HDf/vqO8avP9MO/0Jgf8a/f/2BdvkL/KpCfwL7w4P7eM+//74X&#10;WHYs39LGf8+4+1VFCZ4W5+OlCkVo+b+m8v/Ix3+h0v7ygLA9otr22GPTnj3Df3vBmFZ/l6AK3v/Q&#10;sA/PyQarVvjvyhLfswzl/Hr3Dn7t5usR2J8I7I8E1sSuJSUm0fT2+jW8vEp1zUzF4+SLuH/+LDqT&#10;TqJB6hp/BBUJR1BCyMrofgIXzMNn/axgM3wcHBmj2o30govHdDiPpwWeOAuuXrPMuWEe0zCMtth2&#10;xASMHD8T3rNXYPzC5fBavRqLjx9G0NWLxvqqqkkKWfTb17ihGmGKoOqLr/zwDEW/f2vGWzMpTpoD&#10;W2iGft5SdS0rJ15h/Co7bVk9UcASImVoldQxBRNULJUWSkE1TKOCCWVuZZktRQ1PTPZYcKvWV8qr&#10;EkSp8yE+f7eGZginsc689oDU+sMzgm0Z+omhOm4jjMo+K17V883z+PpaNmYXH1dJ4bYvGZdSTbVe&#10;k3ac28fXkQprvHUHz0VSXTcT1Ah2CFv4GpEEez3jVZ3bTAVd95CqShscxesCOssQUJWHqPsN2PS0&#10;CWtoiyed3IuR61Zi1PyZsHcfi9EL58Jl5nRYj6X18ZqMIQTUfoyXaYOosFZuHhjMoxJQAlaTAQY5&#10;0B4TUg3rmNUUbRnXaniHSvtPffpgycKZuHLmANLjtFnyDhRScTXRvPrUYarsMbSeS0AXrfHdjPN4&#10;nJdhYtnXJYV4Q5X7qqbM2GKp7Huq3QfGox9kJ7s7DLA/UUV/6VHYXmW1AGsB+UfGsQL2m/Z6o7Cv&#10;6m6ZpFMnY9fa5FNmjm6zQM1LNyteKJ7VDm+aJ/uKf1eLl33d3UYI7xLaB9C6TRob/fcvviao3+Hf&#10;v7FkiP9OmFTobwr7e+LXH3vi6h8YA8sWf0dov6AdflFajCeqLOLf+Kqxylh2M+3NOIbbtMgEl6/z&#10;L0+e4N8E7DOqLa3vv8mS87Yg/jtVVU3XKG79TUUTUlcBq3HXFn5GjY2MXxvwXXkFgWXnV0RglRnO&#10;YuyacgkPCeudU4loo7o2niCwVNcK2uGy08eRdyoeMydPh5WTYJ1qmv1ITwOu45jJGM7YdRjBtXWj&#10;uipLTJvsQHs82nMWPGcshvfilZi4bh0Wxh9EUH4yzvJ3nUdraywtedLQjBZY09IxOb++NlVOWkhc&#10;sF5lPKvJ7Nd//wJXlYzSUA4hNQuLUwB1/Oi47K1iWEKgYRqjijxq3DVB81AJnQr2NSZrxlt5nRn6&#10;ITyCVnZYoJsaY97eSVilzHuo3CZ5xecqtt3H8/obO2mpTbKKHYNiYSn4Tu3wRUVXh6BrtlM9o6Sw&#10;fMwklNg2v+gwtcJaJFywhr/qRLQZi+1G2It2QvwAGwl6yJNmbOK1Ifdqse52FWLe3sXaB/VYWnUV&#10;Yd3VZkJASG0+Zifug8cGf4wjqHajR8Nj6WLYT5oEq9Hj/gDWbvQEquwEDB3hQRWegMHDxsCGtri/&#10;HWNYW3ujsv1tNEfWBp+rVFEli1p9gor7yYBBGDlyGM7HxyAtfiuuHNuOa3Ex0BKk5Qn7UXvqKJpO&#10;x6PjwkncJjwPc1INsC+Lr+FNyXW8LVMxRSm+lcr2JJ6+VxxLi6l5nQZYAvGzUak/YbUoL+PaHmCV&#10;KX7XVImXtbfw4FZuj7qeNPNy27QSRcGVP1bBkC2+R1uuHd5eN1TjS5N4YrxMBfxVySdZVoKjKiQN&#10;42hK3S+aemfUlbEr/wfFrgJVMepP9wju7W6zptLXrc34sr4Wj4vy8bCQSkdo32oIq6WhpxPi+5BF&#10;ZvuVf+/vjxnbEkq1f33KGJdHnbOc51H1woTVANuTbPqpjR2MYtf6enxfVY3vygjszZt4m89OIvsK&#10;nqWn4tHF87h3JgldiZbMcA1BrTIKG4uS0ydx7uAejHX3IpBT4DBuOjvzSbChgg6jqkplHUd5GUid&#10;PRjL0gbb8b7TGG+MpTVW4slnhT9mh4djxYmj8M84g3OvbptJ65pWZxZZU1KJMKYr0fTLK1whY4ph&#10;BacST8X/+i1yfniODLKlDLGGdzQWa4H3NT7SvFTFqIJQyqm1m45Rqvd+c5+wESApIOE0TQBSjc14&#10;KZsANTaY0BzgeUuVEhWQcMZQffW4Ek8HlXTia8UwptVQkNRar6viCu3orhpmk20m+Cpp1G0p7S6q&#10;8nY+f9PTZnYEKqYg8HxuNG9vY4eioZ1wQrqJNnozbXDQw3oqriayP0Tog0ZEP2/FWtrhqC9uM65t&#10;wbLqXETxuCT3IhafP4qZO8IwfJIPvxh3TF0XjMETVOU0Hk5eUwgpweUXYTNyPIYMZ/xKYK1GalKA&#10;B62wM9XUHgOlsLLEvZliKwIre9xjiz/v3xcRmwKQcWoX0o5G4SqBLYijysbvQcWJg0ZlW6iynVLZ&#10;K+z5c9MIbQ6hzTcqK2C/qa/CN0388dEaf0+Avmcsq1UTfmQMqCaV/VUJHKraL2xGYWlJf6Ql/pFx&#10;7LeMYb9sqcaLqiLcvX4F9VRXrffUeEXr6l5Bd2EOmrKSzYJwUlltc6GlW55VleAl4+ivNAZMoH7g&#10;ayvB85up3WUjNCovlKqacVaqurLCKuHTmLCywUqGfejiOdrU79pb8b6jzQB7m7GdZiu9lP1nh/S1&#10;5qZShZUss8Tl/Fu0178TStP4dw2kOhJYc071wlJWwvpbz1DOD6poorJ+W1mNb0rL8e2tUnxRQMeQ&#10;k4WnhPXxpYt4cPYMbidRXROPo4HqWk11rZK6Jsbj5pkEHN+1AyOomDajJsOBaurg7oOh/P7t3SfC&#10;YexEE7s6jpkEp3FTMWrSXIzwJNQ8N9x9MqYspQAsXYFRy30xd/dOrKVzSXjcQmX8AmW/f2fKEJVw&#10;Uixqkkw9MawKJ5SEUtyqxzSdLpfX5fN87g9vjCVWPXGK1iWWLdXsHFU2HSa4mgxwhLBpWRgN5yjO&#10;VCGFmf8qpaVVFlCqJRacB/hCSjbJHqv6SZlj2VsppoaIDhDWXYw5Exg4q8xxL0FUFZNUVhVNu97e&#10;NsDG0NLqdfV3pN6CPZodgV5PiSpVPUW8ajfjrBGMibdIeQlzxNsuC7yEdN2TVqwjkGEEOOxRPcIf&#10;1SKgpYgxbQf28f351lzDxq4KBN3KxvKUBHhsCoLDhPFw9vbEpDWrMJTAOo6jDZ7AL4kxrP04fkH8&#10;8qwYx9rzi7MeNd4M7wx2GI4BNg4GWEvVUy+wjGE13KN4lsB+0ldFFO64nLgLqceikEVYc2N34AbB&#10;LWEsW5V4CA1nYtF6IREdKWfM2OwjqtyzolxLIUVP8ulrWlQVUnzXyh82AfqhoxU/CSKCoWVPBG1v&#10;+1mw3u3AB6qrFPkbqvOXjGGfl183826rqeiKXxW7aslTWWJZY1lknW+6ct5kklVk8YTgvha07Y2M&#10;Z2k1CaGA0tDR+3tdZujmW2Wj1TEwTv2aLuBbxtrv+b+9pwt439nB/6EdX7U0mwW8v2mqw/28LFM4&#10;cv9qOp7eyMUbTXygmn+jOap/jDHL8nfT8hJIgiur/K9U8d8ZT/+u+/ep+MoIU1V/6eT7b2NsT2V9&#10;L1ir+Vpl5fiymA6lkP//1at4npGGR4L13FncO011PXUSzSfiUHv8KGoJa82pONrhBBSdjsPBqCi4&#10;uBFYNx84TZgC6+EecBzhBQc3T0I5ES5j2MGPnkg7PMsAO3rybDiPmQhH2mbveUvgucIXIxctxaLd&#10;MdhSnI24Z624/K3i0y9R/q/vzWJqUs1rSjr99M6orqbSqVhCKqppdJfInDZzFrQFssyEW0M9Julk&#10;mUD+2MAle2rUU5bYAKjKI8azfAHNazXF/nxMCSnFm5rfqkSSiT/ZFKOaMkbelgJLjS1DRg+wnbGl&#10;FNVMgpcKEroDyhj3/A09X4mrvfwbWuRbsafqhaWmO9j0uLblUBliOO1y+JsubGcHoSGeXYQ84nkH&#10;Y1fGtOwcwt91YFV3Kdbfq2SrxoZnzSZRtbq9FAuvpxLYLCw6fQhe6wMxfMpEOE30xMgFszFk7FjY&#10;jfOEnedE2HjwixmvIgpPKut42Iz1gjUt8lCq7BDHERhkT1gdLRnjvko2qXhCoPY2lSxqFs+gAdgT&#10;vQ6pCduRfiwaV2K30RoL2t0oO0FrnHQUjVTZ1ouJuJNxwYzNPi7INMUUglbrCH1Fiypov1HWuLUB&#10;HxT7KZ5l+4mw/CRwlYjS0A6t8E9SV0L7fVcLYanDm/oyM11Pc3HLz8abdYprUk+jTqtZ0A5XXzxB&#10;1Y1D5TnawwvHUMfOrDnzDO4UpOMRbfTr+hK8a6401vrL5mrCV2MSWW9537SGcryuvoW3tVQ0uoEv&#10;2xoMvIL0K1rer1pq8QWV9HXFTXRlpqA95TzuXu2ZAMH3+IYd05cNVaay6zsNYclFGGgZ37L9TIv9&#10;G+21iVN5+1fC/HM336/KD3ts8Hva4O9qaqiulfhacWtxEd5eyyOs6XiSchkPL5zD3TOn0H3qhIld&#10;m6iudVJYWtcawlqalIDrVNnI1WvgOo6gKm5lJ60MsOOoSbS+3nBhB+7IDtyZj7tNnEuVncxzkwjy&#10;JAOy+7Q5mLKSKrtkGaZsWo9Neck4/KCBsH2JS2RMwzjaYlKKqcywYtI8gcujGYslkJqtox0A0ihw&#10;mrzeu66TxmW1jvFHUlYtrKZCB8ElcI3CERDZ0egvLcony2wssCwu76tAQus7STVjaDl3faNa4/vm&#10;vMoJBbOlHpjw8nq9hsZu9VwVaez/VvHubWO9t9HWKu7dztfZJlUlqBrCUXZ4O2FUzfC2N1oUnK/z&#10;/XPs5OtsEdQEXEq7g9bZbL2h7SR5XSRhDrlXg21U7y2Mdde/bIP/ozqsv1ODeXkXsYxtcfxejF08&#10;Hzbuo+E01RvDpk8hlO5w9PSB/XjaH8/JsBvrbcbbbHlU5niwGy0x45shTm4WWyxg7RzxuWwwof0T&#10;WGuzjrFKFj/+bAAWzZtidmFPocqms+XERqOQalvKWLYq8TDqzh5D0/l4tDG27EpJwp2sS3ikKXhF&#10;V03Z4puy6xa1rWdM1mgZ6lFBxQ+dTVRaqS3jWiWI1Bjj6vheQzodTQRLy67cwv0bOWhMP4eSxCMo&#10;OXUY5eeOoeLMEZSz4yo9tZ/n9+JG/HYUH9+BkpO7UHn2IJpST6Az+xztawYeFlN1i7LwoCCD/1cO&#10;HlCt75uWxv/3PG6nn0FXWhJuZ1/AYyrLs1tX8exmLl7eyud7sMz7fUj73ZWZzOtTcTeX8XJhJp6w&#10;Q3jBePZ1JQHj/yn7/76tNyvO90Gr/BPVWoD+ogy54nc12mszfNPURFg1ZY5hQzWhryjDF0XX8Yaw&#10;vszmZ5jCDpBx6/1zZwysHVRWqavJDp84ZtS1nKAW81wBY9oV8xcYV+VA1bSRs3L1hIOGdXjfYTQ7&#10;cd52oVVWpljjss4E1tVjMlzZuXvMnIcptMPeK1ZgyoY1COdnc+heHa7+/jUyCaQsr1RU2V9lfAVr&#10;b+wq1TVZYYKpcVhjjflYJoFVVZSyxNor1mzobAr2Ca7UVlVIqn7ScqRadM0UTPCcYlQpqBJMvbGp&#10;7KrWe9pH6DQMs52gaAK7VuQ3dpdtqxmLpXXmc1VQsY0WdsvbTrM2lGbl7CBQUuMY3t7z/WOquoo3&#10;NLzUM0Gd/9/2Lx4QWCktY1oqtIr/txBGJZqUdNpEq7yRca6yx7pGy8OsZTyrJNVGxrHrXnQgnH97&#10;dVsp/MtzMPvycSw9vg8Tli0ggGPhNm82Rs6YRjUdRYs8gTHsZNh7EFbCaTfWx6jr8InTMHikO6yo&#10;skOGjabCSl21mqKTZeaOQNVqFFZWtMayyJrgPhSfD7KCs7MDTh/ZhtS4KKQcjsQVxrN5tMZFtMal&#10;J/ahkgDVnTmG5vPH0X45EV20jPdyUvAon7EXoX1Zko/X/MG/q7qFLzVBoKES3xFElS2+Z4z6QycV&#10;tyeLLBv8XUejiV01BqvSxJc1JbhTmIUmKupNdhLFjKGLj+9CMRW/+HAUio5sRenxnSiK3YrCY1tQ&#10;eCSSj21FZUIM6pL2o+USf+SX49F6KR7dqfz/UhL5fyawnUDL+Vg0njqAltOHCQE7oGO70Jx4EO1J&#10;hxgnHkA7O4jO8wm4m34BnWkX0JF2Cfey03FPqzjkZ+IRY2bNDX4hN0Fo9f6+oUX+rrnOdEzvWwkk&#10;w4APGoeW8mpNJp7TmkwfNF2utgbfVJbjaxX2l93CF8XX8cpUM2XicRphvUwrfOY0bp9i2MG4tZWg&#10;NiXEoZ5HKWytgD0Vj+vxx5DH+/NmzcFA59EmmWTt6gEn2l8nqq3iVFvX8bAeNt4koJzHT6UCT8JI&#10;7xkY7kFwaZm9Zi+C5+JlFIKFmBa2ERHXUrG/oxx5//INrtH2Zn0vpXyNCxQkLWdqiVXfmfFXrUGs&#10;5NOVn1+Z+FZDQMoYazmZAhVQEGBNvftIiSUzd5UgakL6fsacShIpdtV4rOJay/jpHWwzimiZpSPV&#10;3EYQtj5vM/HqfgJtYljCaoZ7lICSxRWovC/INY6rDkAWepssMR+TPdbf1OMqQdRYqxZZ01Q6Aasi&#10;CJ3fSRhlhzcTQlU1bWWHoXJEjcdu5mttfNqCCHYYSj6toQ2O+uo2NvD8Jp5bp5iXf3NNRymmpCZg&#10;AX9oM/dEYfSiOVTYMRg5dybsPfmFjB4La6qss89UqulYKq2nUVfZYMdx3oxlaZl5X8kno7B2mtg+&#10;zJIhlsoKVEKqubGm6knLyFBlP+s7AFs3+CMzcTtSjkQg48gW5GhVf60xHL8bpScPWuqMz8ai5QKh&#10;JRBdmWdxPzcZD67R0lEdn8siK7NaVcwfdSmhrcC3tKXftvDH3VprwFX7nqr7XUc9vmnTzJ5qvGms&#10;xLPKYrPsjPajuR67G7n7o1BAUPN2r0fejmBcjQrEpZBFOLl8Ns6FLMe13WG4sT8cRfs2ovTgZlQe&#10;3Ybak7vRQCVuTjqIxsT9ptUn7EV1fAyq2Pkkr1mOnRPcsNXNBQe8xyJ3gy+q94ah5kAkWo7vRhvf&#10;X/3JI4T8HO5dy8K9Aqo1/6eH7Ege8fi0mHE739+biiLTMak881u+x+9UU83Y9/tmwsv2XQM7qnpa&#10;X7MeE2NVTZcruwnNb317g2qeR3XPycCTjBQ8TLmI+xfO4k7SKRO3tlFJm0/GouEk41fZ4USq7Jnj&#10;KCO0xbx/Jf4IJk+aikHOY2A9woOqKhs8BQ4jxsOF6mqgZTw7wmcehntOgz3DJSWdRk2aCQfCPXbq&#10;XIrACoxdtATjQ4KxhQ7i0J1qsxN7FsHTxldak1iVS1ruRdPrVL2k1RNVX6zxWKO0tMDaIEsTBQp+&#10;/sLEsFJetY8Ov1eGVlnfezhIC6sxUamj7KvGX41FJkA7ZVUFIn/4imVVBaUFwzUuayqdeF5KrGTU&#10;boKl+3otFVz0FvKrY4hVuSP/ST1HM39UJLGFqqslYGSBlUDSvjjaz1WT1bUiooZ2ZIEFsx5TiaKG&#10;dhSXbnrVgXVU1w1Pmg2w6x43YfX9aoR+0Y3VL9oRxms2sEXxvaksceG1SwhibDElehOGz50BK/dR&#10;jDnmwWbCeDhOkBX2MVli2WLrsYxdFcPSGjkyfhk6XJMCJmDQ8NEG2IFUWQGr6iYpqsZhPx9smRtr&#10;GmPYfkNs8OnnA7F43jSknoymLY5A2tEtyDq6lSq7ndZYFVB7UEY1qqFFbTgXi2bGlG0ppwntRcZ6&#10;KVSjVDy+fgXPaR97f9Rvq/kjrSshuGX4upEKw1jy2xb+kNm0UJhiTS1poi0UNen9duEVaOuJm+wc&#10;MrZvIKybkENYMyKW41zADOxwd8LqgX3h378vNo8bjnPBC5G/MwTFe9ahdNdGlBG+anYwVYS3mq2G&#10;t9WqDm3BWd/ZWG/XH2sH9sGmwXy+7SDETh2H/DB/VOzdiKrDESg7vA1VcfvpHNgBlWgljQKzpOlD&#10;wipgtWTOs55O6RXdhHmP7Gi+YudkEm9s39Qxjq8tJ6ilBJVqWlaMd3ytt8UFeH2d9vsawefrPyas&#10;D5Iv4P4lwsq4VbC2nzqOFsIqYBtpf+t5VLG/mU7H20WE98KhvRinjnnYOFgPd4eLO53WSC/YuIyF&#10;MxXXxoWdOW3wSJ85sHebQLs8DsMYx46ewo6f17hPm4u5a9fDff4STAhchfDcdMRTcC7SvUpZZXVl&#10;ha8wrCv8+9dmnquATaNL1fYcilFViig7LEi1lIySVGYXAFlnFf+bpVwIn+bCaqK5EkxmKh3VT7DJ&#10;JptFvunBlVGW4up8b8JJSqum52jcVWO1Al2liEpgaWxViqrxWVVJaXxXw0CqH7acZ+fA52liuvbI&#10;Masg8raSSTvM3jdKPml4556Z86o9cbbzeVv5uMCN4GspCRX6rA3hVFJlkLXaxEaeX/eyHRuet2DD&#10;y05joQNq8hBSW4DtrWUYFxoA+xlKLrlj7MK5Bthhk9hrEljr0Z4GWptx/JLYy1orQzhxNoa4uvO2&#10;hymiGGCrpNMwU/mkjLBWUhwoW8zbWoFCW1EahSXMfQYMxogRzkii1UyJ3YLko5HIYCybTdt5LX4H&#10;btCelpzci0qqV62BNh6NgjaVcSEhu8O48C7V9lGhJX58zrj2ZWkBXlVcZ9x3E+9qb7GV4EuC+0W9&#10;LHMF3taVmoL/51VFuM9YUqv81TOGLWOHkLMvDOc2rEByRCAublqOk74zED9/IvZ6umHLSCesdbJC&#10;6Bg7JPhNRfZWPxTvXI1bO9aiZNcGlOwNRem+CFQc3IKbu0OprItxfIE3TiyahMSFU5EwzwcJvH9q&#10;8VScJ8g5oStQwOdWMgS5m8uYUusoMQ7XBHyt4v+Ill8qqyZopbS97+8N39/rcr5HrchRyQ6K7Uvd&#10;Lr1BUAl1cT5eCdSCHLy4xng4OxUP0y/h7uULuHPxNO6eTWTcmoAOtlbC2XTyKBrZmhir1puE0zFU&#10;njzGTuwYik7F4sSu7RgxajysCKY97a+yv/YjPDHU0Q2OBNRxBMMlKu0wqqqTuzccR/M3wxh2pPcs&#10;2DqPhdfM+ZiyYiXGL1gMj+UrEU1gTzxqwunXd8x6w5qgfp2gKpGkiQBmlg5tsAr7U8id1iNOp/Iq&#10;dpUSKxGlTZ9lmZWgyqVCfyRVNOWFbJZFzywzcfZLbXWedlegKdNrptEJUj62m3Hrrq8Zmwpunhew&#10;glMF/AJWVtcA3wO0rttNEE3VFJtgV1MhQ+/+ODvYOaiaSVPhZIe1YLge20IIo6iSkQRzs4Z1qKSh&#10;L9qM4modp808H/aaamqGfDqxiXHrRp7bwOtUdxzysMEM9fhXXYV/RQ421RbCa+s6OM+aAtsJHhgz&#10;dzZsx0+A6+TpjGm1ppOs8AQM855qLPAQt/F8bK4Bdgh7VZsxnuhPhR3kNBxDnV3NmGtf7bEzlLZY&#10;9lhLxkhdB9EemyEfG/Tt3x/RmwKQTpW9HBtJaCOQyVg2R5teUWWLEnajJHEfKpKotKcPofY8f1wX&#10;49CachId6afRnXUOd3KoGgT3YUE6f9hZeFGSh5dl1wgu47+qG3hD1X1bexOvqovwvFJr+V4nFPlm&#10;Sl37tTTUZZxF2fk4xmu7cGlLEE6vX4ZTqxfiVPA8JAbMQvyyKTg03xsH2A4t9MaRZZMQu2ISbfIc&#10;XN0aQMUNRuHudbiuDbi2r+b5hTi3ZgHSovyQEbUK6VuCkRnJY+gypPC1U9kpXNu+HjWJh9Gdk4qn&#10;WgScsL5hfKpqque0vo+osrLG97TUq1aTZHvE2PYp4X3BjkbtFd/D6zKqKI+vCPPrmzzeIKjKMhPU&#10;Z7mpeHTlEh6kncf9lLO4d/EMuglrZxLjbMLZSgvcTAVtJJgNUla2GrYywltCm1584jBunYnHvsgw&#10;ONE9SS0dVSvMZuU0BnbDqKyjvGmNJ8CB51wmTIEdfwP2/F04uftg7BRaZCrvKO9p8JgzF5OXLYM7&#10;49hNaaexn67u8IM6JP/43CSdzGqIBFQAClpt4qzCCJNUohXWbB2LLSasqpDidQJc981C4opJzbCM&#10;lI6WV/BqUTVTGCGwFJMKLN5X1nevFJNASRl3ERhVPgl6WWhzm+cFuqXAwgLuHoIq2AWuYlWTyOJ5&#10;jclupfJp6EaAahmYg98/g1ZCNCWI7/Q/0SoTWinpNl6neDaazw1/TStMuyElXfuqHSFP63i/Gesf&#10;aQ5sNTbzunUv2xDIGGIjlXbj40ajsKsbr2NTww1M3R0Bu4mesPOegOEzpsLWgx8+7ZAde1jFq6oj&#10;dhlPazzGC1Y85+IzA0MJrBVjG2t+Wf0Uw9prJQpXS6HEIC11aqly6jtwEAYMHIKBtMNaYFwVUJ/0&#10;6YvFsycjNTEayfGRSKXSpssax0bjKpu2lizqUdpyxorVZw6j7txRNFyMRVPycbSl8QeYmYTbBPfe&#10;1cu4T1tvFLc4G0/Ynpfm4Tl/1M/L86lieQQ1zxT7906na6etbsw6jyp2AGXnY5FPW5scFYSz65fi&#10;VMgCnAwitEHzkRA4B7H+03B0xWQcU1s+EUeWeiHOdzKvm41LoUuRvHklzm9cipTIAOTs2YBcxrl5&#10;ByOQvz/C7FFbcDAcNxmjl/G9NKedwmMq4bPKErwmqF91t5oKqnfNtWa5m2fa14dwap2rOzmXaJn5&#10;3nJpafn/PlEWme0Z38OzG4xN2Z5SiZ8S6CeK7Qnq4+zLeJR5gbCew/1kquqFU7h99gS6ko6jnara&#10;ShVtIahNBLahB9iGxGOoUrb8hPYuUiOw545jfYAvrOmYbAmszTA22uKBtq6wch5NhSWwGuphiOQy&#10;YTJ/G5PhRJvszFDJjfGshntGT5kFzwULsGBNCLz8VmDVpePY2VqEfQzRkr5/YJJGt361rJqolf6l&#10;sKpeUnG/rLHGYm8wjpWyaiE27cSuJU+1hnH2r2/M5lkfHaJ/NkAa1bSoqFTWqKCSQd9baos1vmrW&#10;WiI8BwjVQVKvrTO0u5wyvDFUXF1nVp/gtUZtCWbvsqbqAHYzVtYwzx6CLkW2ZJNlq1UhRcsre0uF&#10;lO2N5mNaFFzrMmlMVhPXNRFAUO809cT3sJ4gruH1a990IOBhNePZNrPChHawW68V/p+3YTVBDaVC&#10;a+XEJTfTEdhYiNDWEkyK3kj7Ow52XrQ1s6bD3oM96hj2oITRhpZXCQdHAuvoTtvMuHXYxBlmip0U&#10;1o69at+epNMgRxczU6cXWDP+2gPsAMW2VF+VL37arx9GuTri1JEIXI6PQLKAjY1CprHG2xjPRqOA&#10;x+LjOwntbkK7D1VnDqD23GHUX6CNuxyHlhT+CNNPouvKGQPunasXcT+fP+58WsHrGXhclEWLmYUH&#10;f7Rss5h4B3/8Wpi8MVMbciWh8nICSk4fxLXDW5G+cx0uRvjhLFUxaf1iJK6ZjxNU1JPBsxEXMI1t&#10;CuLZYv2m8PxcXCCsaVTXTKksO5wbJ3ahlI6g/NwRlJ/VfrRUr8vHzTYjWuHxoWLuplqzpca7TrUW&#10;vGtrhFb5f8o4VXN0n7BjuU1Iu6+cR3fmWdxlx3Iv+yIeXKVqsj3i//6IzuLJNSopbz8k1I+y+VgG&#10;Oy+q2N3kJNzR7KfzCeiiUnYmxRHWWMJ6lLAeYZMNZudHYBsFLu1vRcIh3DpxAEVsxaeOoCApFkvn&#10;zcFQe1fYuXjAbrgHgR1r7LAtj44qplDyiRbYYZwPXZi3scPDCa4dO3L7Ee4EdibGzp6LiUsZwxJY&#10;P7qZsMpshLffwOF37bhMlZXFtexK98ay/AuVVXZYc14LCGt+b6JJmWM2WWkpr5Y8ldJ+JKi0iJrU&#10;1CSVpIIEThCbDC9Vzaxi+JXF9qqAQcuYCl5jmQm4QN/6labIPTBJKRPb8vUM9AJVr8XbGmcV2Ipn&#10;dxHQ3k5CCq1VFE0NMa3vVgKpTHAUj5Z1iB9gB/+OVkdUHKtCiu28LuLNbTNTZwPBXf+iiXa5Axte&#10;qNqJSktgQwn8mqfNBJZx8MvbWNtcjOCuUgTXX4dn+GraXzdTNDFi1gw4erDn9JxEOPlljdQyp15w&#10;8pTCWgbQBexQxa4uow2wAzSsYxJPzpaiCa1NrCVjBOwgxrMEtr9gpcoOsLbBZ7TMgwb3xy6qWnIC&#10;LXHcFqpslFHZzCNRuKp4lu16XPQfY6Hlp/YYaKvPHKTaarWKY2gmuK0Ety2diktwjVW+qhiXsVvu&#10;Zdyl8t7hD/tOfhpu89jNpu0/tGdPA3/ctQSp6mICSqneWm9Ks4iuHAxD2l6CuyMA56NW4pwSURFL&#10;cTZiCc6ELcbZsCW4sMUP6THrkbFnE7IPhSM/dhtu8v+ruHjUqHY1OwJtGN1KpVR5ozZbfk37q9UX&#10;33Y144vuDrzrauOxFV93NuNNYxWemfj6Ku4XXqFlvmysf2fqKdNuZ5zBHRVvEOAHypjz/n0dzW3a&#10;Xv69u/y73ZcS0H0hAZ1n49CRdAwdiUdpgQ+j5cQhNCccNK3x+CE0ENCGE/wMCW0d4S07fgA3T+xH&#10;ERX21plYpBzdDS8tXOAwmrbYy9hfOyrsUMcRVE+GSLLIo5U1nsTvn535hEnmtiNvWw8bRWhHwcXD&#10;G+PnLKTKLsSYpYuxgq+9vSoPa8szcPzL2zhHATRDOIxblViSgmqcVTFrts7RCmsrShVYmInriluV&#10;bPrVMh5riv97Y01jUwUbAVPC6Y9kEpum36mZ4gcCpzHYHYwR92octqfqaTsVbzdBFpxSUcEvuLWs&#10;i+bEHlTGmM9XsknFGCprVNOcWTPZnVDuoSpLcTUJPVpT63qWMNV9M82O10TyvuLYaP4Pm1+083a3&#10;mRu78XkLNj5phm8ngXxciw20yeuftSDy3R0C3IZ1d2rhX3cNq2+XY13LLUzeHkZI2XNSYUdOnwat&#10;ijh66kzYjh7P2MUdjrTCzlJYKS3hdSa8AtaaVln1pQNpnfrbOFBlHSzliIOHmknsRmUJrNkZwMS2&#10;WrfYMsTz6ed9sMpvDpJPbsWleAG7Fakmlo1EzrEtyCW8+T3QFhGkkhMxKKfaVlFtawlt/dlDaDx/&#10;BM0XafMux6Mt5QTaU08S3NPoytKWEud4my37AjppL9upUi1Z2inPsjGxdsWrTUmkAp5ExaUTKGEH&#10;UHT6AAoT9+Bawk5cjduGHNn0g6HI2LceaXvWEOQ1yNy/iXE2HcCJ3ShkK+C1RYm07lJTgtPAv9dG&#10;69qpBFLlTTytq8Sr5nq8oaK+7WrFF7c78IVglbq2N9Ia1+CZijkIq6qpuqmeHfy/W/m/tV08bjad&#10;amP83k5L2U0o77DdTj6BO2zddAe63cXHui7EoetcHDpPH0Ub4+Q2gXp8P5oJY1OCpTXydoNp/PwI&#10;bT1hrdaKiAn7cUt2OJFKS9iPR0dghMsI2NIK2zNmddSwDpXTdtho2KuOfMQ4HtmJe1BVvaYS1olw&#10;4m9kGO2xYlkHt3FwZuc+lrZ4pl8ApqwJwlL+L/sbi3H0bg0ukI1kjb0q2USFVTwqOywFNRVPJo5l&#10;DEs1FaxqyhBrfqzUWOO1pjRR46UC1AzfCFDdlzoaOGlve5oqnMzKEOZ6TXWzlBNqsW9tgGUqm9ik&#10;pDsJtSzrH02WmY+ZubR8Hd2Wepu4WI/z/BZlhAmlwI9824mtUlteu5Xgq1BC0G7tWSUxlIqqEsQo&#10;XruR8KqSSRniTZqpQ0XdyPurnzaZGDf8tUoVb2NVdzkCm2/AjzFF6N1KTNwdDmfGr07e4zFaRROu&#10;rgRzPEZQSR1leVTlxC/EiUfFs8O8p5nxWFvetuN5s+SptZ2ZBKCJ7H0HKdmkZgFWgBo7rBpjqmx/&#10;Pv63Tz/F1MnuOH88isBGIi0+2gCbQWCzCOzVo1GEdqtRr+tsRmkJR/mJnahM3I3qpL2oO8sf3/nD&#10;aLxwBE3nafUuxaLZxLgn0c44tz09CW1UozYqURMVS6paL2VNIazaxpI//iqpLG1k5WVBexQ3abvV&#10;is8eJsAHcYMxdD47C0FccDIGN5L2oexiPCqSqczsLEp4XTlhr+Xrtxdk4p52u6uvwNOGSrykor5s&#10;a8Cbjma8ZZMFfktYjRXuaCKstXheV0Zgi3GXtr2dsLcQ+mZ2PE2EtDGJnRKVv4n/RzP/Ttv5Y2hn&#10;zN1BiDsJaCePArXzLM8nHUbHqcNoJ5hthKMlfi+aYvegKW4vGuP3GVAb+VgDH2sUrCcYXhDYKoJa&#10;TmjLko7gFp9fRDsc7rcSDvbD4Ew1Heo4EvYawnMeBRs6qqFOo2HLUMjBjLtOg5vPDCqwB0awQ3f1&#10;Yvzq5kl77IPhHj4YN2kGvGmLJ63yQ8i5eBxouokLFJmzdJcqNUxnTKpVEwWiWceJYJrlTKmkWmwt&#10;52fLqv8qXdR5o8ZKRBFWY4kVd8rC9k6dM+Om7A2MveU5AaqaYllXqaYUVDCbuJdtJ/8Z2WNZXYFp&#10;7DCfq4SSsdlUV1lgS+WT5e8IbEGrczultgR25xeMb/m3o78ipLLFhFOr9isjLEhj+Dd7C/41/qoi&#10;/9XPmrCG9jec/4NiVTMe+4Jq+rwd4XzNja+6EfSI9vhVBwIJ7Pr7tVjVXoLVDfkYH7kGThPcaXUn&#10;wMXbE0OcnWE1bATPTTJqqkon27EexvLY8otyoP2xHkn15ZdjEk8jxpjC/8Fa9tRKi7DJ/irhNNjE&#10;sLLIf8S1emywNfr06w8nR2vE7Q9DMqFNi9uKtGORSGdcmyWVPUJoj0Qily1f8SEVuJjXlMRvQ+nx&#10;7QR3B8Hd9Qe49edo8whu42XGZgRXCarGS/zRM4ZsIMS1BKCGoFWzVVG5qqhMlSkJqCR41SlJVMfT&#10;qCLE5YS4nI+VUrVuEYZSXltyId60GnYA1bymOpXQsyOoTj/F5yeaWFgLuGlDaO3U/q67He+opG+7&#10;2/Bay6zeaceXVFi1t7TAr2WN2+rxilb4eU0JY9sCdF5LQRNBrTlzCNWJ+1DHVhUfg+rjMahJ2MVY&#10;kwDSATQT3hbGyWptpwkpm6mkoqVtPb4PrQS1JW4PmmN3o/FoDBqO8rm83UBoLQq7n3ZY6qrijaOo&#10;1PpaVGQBezPxIB3GESybMR02di4m2WTl7AYXqqot41drO1ceR8GJllg1wyqWGDVxprHLY31mmiyx&#10;02gv2mY+TmDH+kzDGO9JmB4ciHVn47H1ehouUYgu8Hd9gb//ZIqd7K2ALewZY1UCSpMA8qSkKlsk&#10;pGpajE3jsopfZYsF8keaMidoBaHmtyrLK6D20W8bqHRf9pZHzVU1s3QIjmBVHCq7u83UEhNoti2y&#10;qwKXt82QDp8jkNUUd+4goCqW2El1FMg7TIki77+9jy0ETKWMqqpSQb8pmFAjkBpfDSO8mwUwr1eF&#10;k4ZxNtIWb6LiBj9qwOrnzQh63ogQgrtWQzsEPpjwrnnVhhWtN8wqiqvbyrA4KwkeGwNhPWoYRk7x&#10;wsjJ3lRLK/agYwjjKDiMGU87PBE27p4EeDKt82TYsOdVAYXS+poXO3SYGwbZOrJRYWmF1ZQV7kdY&#10;+5v9Y6mySj5RYU0xxWAtNE6I+/VFxMYVSD1hKVVMYyybfiQcVwipgM05HImrhyOQz/sFVN9Cwlx0&#10;LAo3CW8JFVlqK3CrTu1Gzel9/LHvR935Q2yHTYJK8W4NrXMNb1dRocqS9rPtQymhKFOBP2GtErRU&#10;3CpCWJN+FrVXzqOWtrmKtrmaqlmdpscIdPo5NOUkozknFU3ZqajPuojGnIsE9TLa8hgfF+XiZWMt&#10;vr7XjS/Y3t3twtf37+CLO7TABFZ2+FV7E5W2ES+bqvG8oQwv6svwpOIGum9kMa4+h3p2KqVxO1C8&#10;PwI3921GySEVWUShnHF9VWw0auJ3Uhn3MPYkvAS6SUc1nms6vptqKjh3of7oTtSpHdmB+iN8DqFt&#10;JMiNBLpBKktgGwisMsQC1ijsqSMoojVO2ReNSYxfbZxGUk2pqoxJXUaNJ6zDYWM7DLYOI+HsNsHU&#10;CwtQj6nzaJkZSvF3IQemzLEjr3ce64kxPlMxZtIULIoKw3Kq/Vp+lokPGpH24SnO8Les4Rszkf27&#10;57guaLWQ+M+WSeyqdsrjURArY2ySUIxppbYZdMBKPn1kihsEFpVPdtgMvzBWjPugLTV6EkY8Cmoz&#10;t1VliLzWLL5GqIySUpF3ELS932rN4LuEq8PUCgt2JZKUadZtszgbgVNlk84b1f5DgS2ZasGqx8MJ&#10;YSRfI4Kva4BlnBsqQBmbClzTeF/WOVSJJsawQVTbwMf1xg5v5P+wXjXGinHfdWFZTS7WP2qCX8N1&#10;BBSlYNqOUAxwc8ToWVMwcqIn+g4dxA9/DGxHjuKX5kJ7PM7Aak9ltSWsDlJa2mGtPjCUMY7tCHfL&#10;FDva4UHW9myavC4lZew6cCA+6z/Q3O7fE8OaXe5ok//5k0+xYM5EJJ+IQvKxzUgntBkE84pRWDYC&#10;m3NoM3LZ8glywaEw3ODxBsG1QLsNZQnbUEGrKrUVuFJctRq2KqpSOWPSElroIgJeSJt9PXYHlWQ/&#10;Ss7xx0obXMlYsYIqWS2rnHEWNQSnlrFuDVsd4976K2dNa6GC3r6Rg8cVN/Go8hYeVzPuLC3EvWLt&#10;fpeP5/WVeKspdQ/v4ttH98zx6/u3DcBfEd533VRc2uE3BPaF2VO1FE+ri3HnVh7a89PQkEGFP3cE&#10;Nw7xPW8JRPbmlcjfFoSbu9ah7MBmlB2MQCVj+hoCXStwqbr1CVROxtH1VOF6nqvje6s5uh01h6NR&#10;S1hrj2xHgwE2ho/xWqprvYBlfNuQeJQqfoSf0SFU0QaXJh1F8ckDOLwpBG6uVFMnN1rgMXCgHXZi&#10;/GpjPwKOqit2GWsssMsYbwxzn4hxE2cbhR05YaqZM22veNfNHa4eE+ExaRaGj/eG376dCDkfh7V0&#10;JHF3amhpX+L8u7u4SL5MPPrDS+RTUfNNrPqFaRru0bBOESEtlB2muuZRVZVZ7s0ofyRYVdBvJpUT&#10;TEEoNRW4imlNFpewyupqaRcTx/IaTUQ3GWBeq8cE7c4vurCH0O7VcBCfp9eSeka96TRqrU7BQPl1&#10;rx22HKXQUV9IXbuwjYBGCWiCG/6asSpvK2Os6XRmWh2bQN38qhNhLztMocTml60G4GAqa/CTJguw&#10;tMFaVXGDVp943GDGYNfwg/OrL8Sq4nRMilqH/iMdMHLmZLgyju1vNZgx62g4j/PAEO1W5+iIYV6T&#10;aYU1rMMvRNPrRtIKE1YrfYGEV8AaZaUllpJqJ7veHQA+669FvKSyPEdQB/C8FFc7A4xyc8Zpwpoc&#10;S2DNeGwPsLTBOVTXq4fDDbC5B0ORd2AjCnugvW6gjSK0KtaPRhltcoWJb3eZJojLGXuqkP86Y+Gs&#10;nWuRFh2CrAMRyOUP/AYVVza38vJJo7CVVNFKxbgEtTHnMhpzaVGpnM3XUtGan4pOxqcPy4qpjDVU&#10;yDq8aGSrr8XL+mq8aqqncrYTzrv47tFjfHj6FN8/fkJoH+Krh7fx5f1OfP2gC68Zu0plX7fU40Vt&#10;OZ7QQt++kY227Eu07Ym4lbAP+fvDkbGBrsN/DtJXzUP2xiW4vjXYgFu6bxMqj2y1lEQS3Oq4nahl&#10;qxOsvG9KJPXY4W2Edjtq2Qywx6i8VNiGhIMG1iYtDH6KwNIG12oX+6Q4qushFPDvb1hMxXQcgSFU&#10;U3sC6+RKp0V77OBCxbVzhpNiV6qpM49SVTeNzxPS4ezMHWid7ZWQIrDDx3ljAmEewePirRFYffoY&#10;lsXvxoGWm2bZl7Svn5glYzTnNYfwae2mot8IJyGVuirJVPT714RVU+60DtRL5DGuzdPwDlVWsexH&#10;UspeZVXZoQoeerO4AlfWVZa4d9hHgG2n4in7K4trwKNHVyXTHgKo2TomzmXThHclszTHVQuvSVWV&#10;kBKMglXP71Xc8DcdZnJBlICVLea1AldAKoZVob+glSUWjL3gKsG04UWzqSkOfdWFtYxt1RTjmoIJ&#10;lSoSYP/KHKy9W4NtT9sJbCbGbwrAwFFOcJo0AUNdCajNUNi5ucHZXfNdnQ20ju4ecNKEdlpkLSSu&#10;wgkzNscYR8eB1g6MW63+ANas50Ql1WbP2qFd7fMBA3l/KIEdam73IcgDB/bFzogApCRsRUpshAE2&#10;ky2bwGYL2EPhuEpYcw9sQj6PhQfDDLTXCbJFabfgpoltCW3CDmOTdSxN2I6bVKQbB7cgY0sITgbO&#10;xdl1S5C6Yw2yabevU2VL+WNVtVP5Zaos7XBVJmHNvowmqmkrVU+tvSAD2h1A0+m0g97rhiq81lrF&#10;rU34olNWtw1f37mN7+7dM/u4/mC2g3zI40P8+PgRwX3Adp/w3sE72uO3t9tMHPuyqRaPq27hTvFV&#10;NEvRGSvfPLkfufsjkbJ2ORJmT0TcdE9c9J2NrHVLUcjPqJj/e+nBcFTQJleqdjl2O6ritht4ZZel&#10;vjXHpLJU12OE+BiVl7DWM6ZtPGGBtZGwqtVTVetOM64/E4cK2uHrjHFT90djBu2wnf1wDLUhpM5j&#10;MJz214Xhj60DIda5keMxbKwPrAmzklJ2BNqZVniU1zTGtuPg6OZh7LDLGE+MZ3zrNnEqfKmw6y4k&#10;YD6VP7Qo1SSTtHVkLF2fVkJUZljqqu05lFgyazZpDPYXyyJsBYxZtXB4LptstGCVVf5INlZzU49Q&#10;TY9SETXVTvBJdbXmkmJULZymQn3FuVJb7Tan5JSgjOF9VSrpOmWPBbnZyIrXqsJJRRIq/O+1vsoa&#10;a5E1E88SQg0FaS6skk3qBBTDbpXaEkZ1EBryiXqj8dk7JqY1kBJOAyhvh0lFGbuuZ8y6mZZjEy2w&#10;VFVt44tObGLnEtJdAd+yK9jwsgWbHjfD9+YVeEcEY8BoR7hO0+TkEQRuMHtLN9risQTWCdbO7G3d&#10;GM+MHA0nD2/GsIxx+MXYuo6F9fBRlrWKbZ1MMmnA0F5gtYvdYILZvwfW/gbSvipRtBqKz2SVBwzG&#10;x59+Ar+lM3D5RDQuHQ1D2jHGsLGRyCK0V6m0uYQ250AorhLYa1TYgoMEl7cLDm42KnudkN8QtFTZ&#10;W2wl8dsNvLLMhYwBc3dtxOmghYhdOhXn1i3GxagApFOpcmN3ovj0UZRcpC0mrDVUuXoqq1b+b+Ht&#10;lowzaOFjrYmH0HpiL9rjdqODdvLepUQ8TrtgygG/074+ba34qqYSz3Kz8PJqJl5r/9S8TDzPSbMc&#10;866Y8sGXJUV4UXHLbBeiBc1fNlTgWV0p7tzMNQuZ11xKQOmpA7i2Jwzxi2dgraMNfNnZbR7ljLN+&#10;c5Ab5oui6DW4tS8UFXxfVQKWsFbx/dbQRdQqOUVoaxnH1lPJ6vn/qil2NZnhxMNoPRuPprNxaOSx&#10;4exx1J07zjg/3kwzLCDUx0JXY5SjC+wZp1pbs5N2HovhIyZg3PipGDyUvwM7VzjT9roQWJUqOtFZ&#10;DaHqujCWdfOeAtthI2DvOpqPjYMbQyifqbPhMW02Fm+PxCp+1r58f7uqrxHIl2bcNZFsZHx4aZJM&#10;WYxlVYqown9NCuhdaE2KKxtsFh7n48oeS20FMi2xrCtVluBo+w1Nt9ulpA9tqgFSMBI02V6jsEZl&#10;75vywN6VIFTBtIPquLVnnqtUU8qrxywA6zaVma+rZJTZgoNNK07o9bW0qVTV8pr3EUm7q5JFVThp&#10;HFYJJ2WGpapSTamsgBW8Oq+YeQ2tcIgKJqjUwTwGawIAe7N1T1WSeA0RXeXY8KwBK5uLsejWFYxa&#10;54eBrgR2ug+shrtgMGNQxzFjCONwAutomgMV13rYSDgSWAcqrVTVnsDaap8d2qXBto4GWGWH1RSr&#10;mml1BFMqa4Dlba08IeX9nBB/RoA/7fMZ3Ec6IYlxWkpsOG1xJDLjeoZ22HKopFepqnlS2f2baIsJ&#10;Lm9fOxDGmJZxrWJaxr7FfwBrOd7kD/kGFTYnZhNiV87G3pmeiF8xA2cZGybHrKd68zmnD6KCylZ9&#10;ntb45CFUMM4r3b8VZbs2o3z7BlRvWYu6TUFoCgtGe2gwOsPXois6DHf2RKMtZivuH4/FvdOn0Hns&#10;ILp2R/OxSNzfuwMPD8TwuA2d20LRzdYZvRmdMVvQwed1HSH8h/eg7dgBdJ05zliS8STVr+pwDAoj&#10;1yNp/nSst7WCb/9+CLSyRqD1EByi0mZsWI6C7SG4pXj28BYDaw1j2FrGsLUn9/DIxmPdyb2oP7kP&#10;dSf28bgfTYxRm07RBtOSNgpWvtcmglrPYw1bRdJhfk4xyD6wAyEL5mColT3snWiDbQinCv8Zy44Z&#10;54OhQ+1h6yRglQVW82Qsq9h2uFFct6mzzO/AYfhoOI4Yi9FeUzHOeyomzZqPqWtWI+jkEaw9fwyb&#10;r11C9jdPcP2ndzhN1i5//5TW9xsDZhpFUckkrayo5JJZleK3rwy4glj1xEZtaZHzqbYfaVrdPsJ0&#10;6HtL0f4eo5SKSamOhFh7sSrJJHWVAioDbGbTEEbFlgJuD18jxmR+GZPS8u4iwLLUJsvMJvU1VpjX&#10;yW5LVRW3Smm1bpOSWbovWKPfKGusCfGMfamWKlNUHXEYAbUoa5sBVeqqCidVM8kqhxHm9QR3FQEN&#10;fFpvkk+Bj2oQcL8SS8uzsIIKG9RxEwGtt7CuuxKj+KO0Gu0K16metL+OGGxjB7uRbhjq4kIwh9H2&#10;OtICucBx1Dg4TJgIBw8vDHV0Nb2pzXBe5+zKntaJIPZaYhsLuLxvyRBbLHE/MymAIDOOtQBMaPv3&#10;x8C+n2A7bWAG49GMeFpYquaVOFriY5E9QzsRuHbYEsfmEt5rjGkLCHIB1fc6oS6iJS6O34aSEyqw&#10;oBVmPHsrIYbntiN7TygSVi3E+hEOCBjSD1vHu+FMwBJkhPojZ3MArm4IQE7IMuStWoKCQMaL/otQ&#10;5LsAZQGLULtqGeoCl6LebwlaA5ajM3AlOoL8cC90He5uXIuOtWtwf+d2PNqzA3ejwnA3fCPubtmM&#10;e5GhuBu2Dt0hgbgbHIC7q/zRvnwJGhfOQ8OiuaglGOULZuMmbxctWYDCpQuQNXs6kjzGYr+rC7ax&#10;09zuPgqRY4Zjg+NQHJ02AWnrlyJ/52pL5vjYNlQl7ELtKUKZdAD1VC4dG9gB/dlof88cRfO5Y2yx&#10;FmXVzCdCqmOdYtezx/h57WOnF42kyI3wHj0KQwmgwzA6KIfRcFFJItXWadhYODmOhK2GeMYKVm9T&#10;AWc/gmrqOIrATjTVb0o+uoz2gCM78nE+MzCSoE+cPR/efgHwj93POPYQVqck4OK7e7S/X+Lsdw+Q&#10;xN+7sr9afO0aLbHGZZU5ltoW/G7JGMsmm313fniFXAJd8Jtm7VBhNR92F9VNoCqWNcuVUv203IvU&#10;UFZYjxkAeTxAOyx4BaJUU7HpNsKjIggN90QRHsFnEkmMQXfyNUzhA0E3U+J4vVmFgkpt4lQ+V3Gy&#10;VHIjlVZ75qj80KgqQY0kwHqexmO1sr+yxlpFIpTwasx1rXar43NV6L/2JZWWqhrCmHbti1b43ilD&#10;8IsmLKjOxjrCurT+GtY8qIc/VdYjehPsvDww3MeDINoTPlt++K4YSnjtebQZ5kJb7AKnMePg4jMZ&#10;tqPd+dhw84XZDHPDYIdhGKKd7Gh3h9g6GGiVLTbWmMB+PsBiiQXsAK1bTJX9jAry2cD+6MPHPv30&#10;YyxRvEYAUwXr8Shji7NpdaWyuWz5tMd5hDTvyGZco6rm0zIXGEtMYAnrLcaspSdVexyDskQq5ak9&#10;jAljeF0UEtcuRaTnaITYWWPF559h7dCBODndC+nLZiJ14RRcWTIN1xgrXlsyA/lzp6Fw3jTcWjAT&#10;pfNnoHLRLFQvmIXaeTPRvIjAzZuFhvlz0LpkITpWrkBncBDaCGVbsD+6Vq9Cm99KdAf6486qANwJ&#10;8EP3imXoWLwIDTNmoGbKFNTPmIm6mbNRMXMWinmucO5MZM6agtMTPXBh5iSkLJ2Pi0HLkRYegqSQ&#10;Rdgz2Q0Hp7sjdZMvCnaHooTvp4IWuObUfsagh2httQ7WUcuxpzWc0RYocWzxaFFj/NjM1qTNtC9Q&#10;1dlqz8WZxQKuH91JB7MF4fy7w52Gwc6ZABJIe9phe6dRZvzVZbg7HAmuDaHVUN7ICdMwXAU1w3nO&#10;aYSZuD5s/BSMYGduP1JZZCqsx2RM8JmJmYtXYM7atVhxdA8ir5zFElr2fV0VSPnxBVJ/eGam0ZnN&#10;m6moWoztholjX5tzpvKJcawglkVWQUURVfY670tlP4olpHE/PDVQWjLAssUPGKPetyxF+s1jM3aq&#10;GNOSDLptMsO6TsAKXsWzptCCKi3bbAopeNQQj9ZX0rDMdtloxpgRBE3AbuN5zfwx47N8/R2EfZuA&#10;ZzOKSviMqhLKDQKUaqxyw42v23lswzoCuUGg8txawcprV/PaVbTCssWrHtZh1f0qrOF1K5UZbsjD&#10;4uYCPrcTfg1FBDYUNp7usHMbxl7UgfbWhvbGEXYEVQrb39YadsNd4URQnbV1B2MVOxdXxiwjYcUv&#10;TGo7mKD2G2RFYJ0MrANpraS4iluNmhLQvrTGluIJxbaEuH9f9OXx4z59McLJBnE71yL56Gajsldo&#10;i68QxlzCmEcFLYjbhgLGpfmEt5DHG7yvVnScsJ6ksibuQFnSbqrGAVSc3Y+KM2y8XZSwE+cjg3Ai&#10;ZCniVszBVveRCO73OTYPGYikqROQsWwGMhdORc68ycibPRHXZvrg2hQv3Jjig9Lpk1E5eyqqZkxB&#10;xUQvVE30Qdl4T9R6T0TT1GlomT0LrYS3ceZ0NM2cgaZp09A4cTKap80gpIvRsWwpGmfPRQ3v18+Y&#10;jcpJU1DMz+/6eG/ke05EDl/nOlX3hv8yFASvRMHaQOSFrcXNY7tQTLubuWcDLoSuQILfbKRFBeP6&#10;wUhUJe5BddJ+AncEdaqnvkiLq3aBgOpIULUmVuulE2i7nGhAbb6YgBatv3zhBBr4eB2v1RBSMWPc&#10;vANbcXnnekxxdYaNLb9vp9FwdvMyQzm2jiPYRsPJZSyced7GwQ1OI7wxwmManEdPgD1/BzbstMdM&#10;WwDX0ZMwfKyncV0OrmMw1msaxk2aiQUBqzE7JBhrTx1DdH4KFsbvwqE7NTjPEPASeTlNti6QO9UQ&#10;W4onaH1/tVQ0aegm48NTKq12rVNSio8rOUV7XCBLvItwqI5YWWIN8aiQQmOzmg+r5JHGYDX/VUAa&#10;uysgCarU1qziT0XUrnJSSw3JKG41Y7Z8XLHvLt7WvFUljGK+tmy3sY3XqsBCiSWt8aSY13QKUleC&#10;KhssyP/IDtPuKh6Vaq5nU/yqRcPXE1wBufpFC9YYaAkygV71qA5Bjxp4bRttcidmFiXDvz4fAfeq&#10;sfpJA4KaijD3+H7YeWsIxwaD7YbC2t4WQxzs4DhyBI9USqqitaMz7dA4jPT2YUzrQphHUHWHE2yC&#10;y9jFiqCqJHGQjQOBtTPJp88HDiGQAlZNQzuWaifFsrLCfQf0M+O0ffoS6M8+wTr/ubh8JBRpR8KQ&#10;Fa/5sVtxjfHoNUJ7jXDm81jI+/m8XUjbe4OqWkQbfDMxBiWEteL0XlRfOISaS0dRl8oY7XIsbtE2&#10;Zu4Px6XodUjZsQFn1izHgYnjEc33uMfZHilzpiCb7YrnWGSOGcE2HNmjXJHlOhxX2UldYxxfOGIk&#10;ikaMwg3a/+Lho1DM93uLzqJi9DhUjfNEpZs7Kni+kueqaAcrx4xHlbcgn4pbjPnyGAdmOYxAFq/L&#10;57mbswixnz86wkPRsiUM9bTR5Vs2oSomEnXH9qAp+ZQpoSxnzFfIWDV9xzpk7tqA0hMxpnpLkx3a&#10;0k+hOfUEmmgxmy5rr90EtKacQMvlE2jWhtkpJ9GSTEgJasvlk2glvI0X4g3oNVThMsa5hUejcXVP&#10;JPYxFLDp/zmc+R6GyBJTRR1dx8NBmeDh42DH/92F70uliW5eszDcfaoZn7Why7IdNR5jp82H80hP&#10;DB8xDq5jx8OV6jvac6pJRC1eux4+ixZjJsOIqNxLWMQ4+8TDZqQTRiWYkshGElnSFh6KV6Ww+VLU&#10;X7QQ2ytksymrnKmVKPicAsKs+NVsN2niVEImxdRyL2a1ftKvuNWyMLhFdc2q/DynmFUKqVhW6yyp&#10;6kgQKkZVwknKaY5fKt6lshI8Kats7RbVArNpNQmptWLYrbwmnDCGEbaIt50E9x4iGbtKXVUzHE6g&#10;NxDGMB5VM6yYVcX/UltT4E9AA581YBVb0PMmBD9jDHu/BuuoyrLIgY8bMbnwAlZ3lSPwXh0C7pZj&#10;Zd01LGKsY+XuhkGEdYiDNawcbAmjIxzdRmKgtTUGW9tQOe2osGMw0ssLVsP4RdEOKStoPYyxLG9b&#10;2zmbpNNgW3s+39nEsZZxV0t5ohmLVSKqJ66VJf6cllhxrGD+mLbYa9wwJO1eg7RDG5BBpc2VovYA&#10;K5XV7ULGqNcJqdoNWuCiU7tw8zQt8Jl9qCKs1RePoDY5DvUZiahOjkflxaMoTtyPvNidyDkcjYw9&#10;m5ESEYxTC6YjcZInzs+ajBRa0vSpPkibMA4Z7qORQldxme85hXF4ykC2/kOR2s8Kaf2tkMH3qJY+&#10;YCiuDLRFnpUL8qxdkMvjddrH4uFjcIPqdGu0F4pHUandfHBz4hw0rVyDR9v34tXxBDw/ehi3d0ej&#10;fccWtig0bo1A017eT9hPVTyBzmtp6L6ZgzYe61NPovT0flNLLfegMstm1UpfSUIroW1TvTRbexqP&#10;qacI6inCS2U1IFNZk3mbreVSAhovxlqqvhIP4ebRHcjavRGp2zZg4Rg3fNanDzvhkRhk6wwnN28C&#10;6G3KEK3s2TkTWAfNzOL7ciecmr3jrLWq+V5HjJtqqp2c+X6HuY2HOzskj6lz4Oo+CaO8pmB+cDAm&#10;L1yMyYzj9xRnYwm/h/21N2h335oC/rTvLatLKPmk8kNZYK0wIThzCWoeARW82ukut2dIJ+OH52aB&#10;to/MUA1BFLTK3EodNSQjYKW6KpCQbTWzcwioKXwgnFrdX0kis4g3AdzRo6hGWRmTamhGi3/rnGJZ&#10;Myyj677gcxmAmyEexbNU+GijwHfN9hsRWs6FUEtVVd204WUr1mjYRrASVMWxyhTLBq+hsgrY1a9a&#10;Gau2mGOAtpl80mQsc8izJizrLsfi2lyE3CGwd2swp/YqfFtuYObxfeg33IGxK4F1tMFQZ6qrmyu/&#10;oGFUzB5g7ezgMmYMe9dxjFuH0wbzi3R1Y6w70tjjoWZYh/GplQ17YlcMpML2JaR/DOkQUFlhMy+W&#10;qqr7Ot/HtH7o068fBvT9BFuDFyH54AakHVyL7KPhxhJfSyC0VNNrtL+FPP4BLJVVwJac2YvSswT2&#10;4mGq6jGqk1bzT0Idf9C1VKHKS/FmonrJ6SMoSNiL7GPRSCW0l30XIXXlIuSvDkDd1nDURYahZtM6&#10;lKxcjrI5c1A5ZQbKJ0xBtdd01E6chdJxk6iY3kY1i0Z44OYoT9R4Mc5lDFfmPQONi3zRsGwVqub7&#10;omXFGnSvCsfTbQfxU3I2fszMw4/p2Xh1Mg4P9sage+tmdEdHoEu3lTWO24cuKuvT8ht4216Hl2wv&#10;Gitx71YumrLOoSGFsScdQ2sGIc1MQmfOOXRmnUVH5lkCewYdGbzNYxuVuY3wtvB9NyfTDiefoCoz&#10;dr0YRzt8FJWJ+1ASuwP5e8ORtXMTYpbPh9OAvmZxvCGEU02wSWGt7fk9WjmYKicnKu1IjynssKeb&#10;yiYnAuvAo9fk+RjrM9sUTtgzdnUaPZ6x7FSM8ZoJNx6XbNyAlWGbMCVgJWIKMuAXuxvbaI1zCGIW&#10;FVbjqZfoSs+RMUGojZs15KPEkuLUqz+9pJpassJqhT9rR7t3llpis2Od7LDg5Ato+EYJJSWRTExL&#10;eGVzld0VpLK+W3tum2VdCLHWWzIF/D0Q9tYXy+LukLIKWAJsEk+0u2aVCfM47TCv2fZWr6vhHca3&#10;vEbXasw09HUbOwdVOVmWhhGoAlbZYdlgDeMo2aQSRDVNBBCsKpZY/bSZsJaaSQErm68j5EEV/G5X&#10;YlFjodnseWrsLlPpNMTeAqztSBfYj1TSifbWZihhtKVy2sJltOpK2dMOl1V2osrSDhNYayd+0TaM&#10;W4dYgLVyHkHlZKyqYRyTCbbAaSlPtOL5QejH+1oqRo/14Q/mc8L98cd9MHXcSKOyF/YFI/3QJlw5&#10;FolcgprPODWPx+tUVYGqo1oxrfAtwipgKy4cRE1yLOrTaRWztd3GeR7Po5E/+Hr+sDX9rZRx3vWk&#10;A7h2bDuSQ1cR2gXI8FuA62tWoj5qA9p3RuHu/hiT/b27MRQP127Es01b8GrbHvwQfwbvdh3Dt/sT&#10;8Hb7IbyMPohXu+PxfEcsvoy7gO8vXsWH1Ov4PbcC/72sHf+j4R7+37Wd+I+iCvyckYnXcUfwhIr6&#10;KHoLOsI24A5vd/FvtRzehW7CqrWnvrzdhm8e3sHX91XS2I7XrXWENg+dtJMtdA3tV07jdu4FdF89&#10;jy6+P03FE7S9rT3jDNtpqi+VlercyM6q7sJR1J5hqHD6IMoT9qCIsXD+nlB2Wqsxw9kBA/kd9O03&#10;mHDyu3NwwQgtuOaiGNYVg6zs4cD41cXVE+MnSUm9zVQ7B9dx/D14w5Pn3Kiyru4TGfuOx7BREzDG&#10;Zxbcp8zHOKpx1KkErIqJwuQVSxHM2Do0I8m0a7+9Qep7y9rE58nVRU23423Nec388NKoqEoYBals&#10;8g3aZLUCPi47rG0oPzr8/TOzp83ur7TtxhPGo5YEkpaG2fOdxQYbkCnhmrmjGFaZYFPlREi1TMwO&#10;AqikkZnYTlhNYYSGeqjGui/YI950GMu7jfeVARaAGo6J4LVbeBS4il2lsrLBahsJ5cZnLWYVChX4&#10;y+YKyjXPqaZU3hAq72relvoqxtVkdT2mwv+AezUIfFBDwNvh21SI4NtlWNyQD//b5dj6oh2eB6Iw&#10;gMBau1BJnW3hwDhuqIs9YxSVGw7BUDtbDLW3xzBaYpeRo+AoC+w4jGC6GGgVywxW3Epgh9g5mgyy&#10;WXRN6vqfgLWUJgrkvwL7WX8By9tU2f59PkVk0EJcOrAaKfvWIetIBLLjogywhWxS1F5YexX25uk9&#10;KCGw5ef+BLaRP2y1lqsX0FGQguarF9GcdxkNORdRTntYzDgua/8WJG/wpcrOQ9ayWSgOWoLqDYG4&#10;tysKT6l8z/fsxPOd2/By+w78mnQB/yO3GO9PXMB/u1KIf88uwn8vrMb/qL+H/2/dPfzb9QZz+/9R&#10;dwf/o/MZ/p9tT/D/aXuIHzKu4tnevXi7dyceh28yQ0K32brCN6JzRyQ6DsfgYfYFfNVcje/vduHb&#10;B3fx/aP7+O7BbdO+udeJ182VeFByFZ15l9BFWG/nXcAdHg2w7IwEaS+srVLYdAKbRmssddXuBWcP&#10;o/b0AVQk7EbRsa24tisM16I3IXLuFAzp8xkG8TvpO2AQXZGVgXTYGMJHhZUdHjDUjsC6GcUdTTeh&#10;ubGOVFYHKq5U1GfGEoxlXDti7CSMGOUDx2E8T7cxViBPm4vQMycRdvoYphNY36P7EMZOc9nx3bS6&#10;r5H6gdaWNjf9x+dIY9Pu7Foh0VQ0Edb0H54aW6whnEI2E7v2WORcPv+j7bSi+98/ptWlQlINBayZ&#10;wC5oCZwssJpuS3E1hirbq/vGShNaE+sS2GhaWKmqYDXVSwR1q+Dl87R9ZBghE6BaU1jFD7K4W6i0&#10;kTynOLZ3Vo6GbQzQfD2Bqus0p1VQKm41qipLLEUltCFPGbs+bjBNyhv4uA6rHtVbYKYtXlyagQVF&#10;KfCtvYaAjhIENhTA59A2WI0ZRptrBRtXJ9iNdCZ07G3tbfglDsEgayWdHDF8zFh+cW78MvkFavzV&#10;kdcxXrVzdmOM62gK/s05e2cDZl9CaeJUwUlwLcBayhUFrGzxZzwqAWXApTX++ONP4eXmhKQYqt+u&#10;EKQfDEUmrXHe8a20s7TDf1FYwXqDzagsY9jScwdoi49YLHHmKTRn8QecdxEdhaloLUhGV3EmOm9c&#10;QT0BqUg+iRunDyFz72akb/BD+oq5yPWdh5LgpahetQzt6wPxMGojHm/ZhGcRofh23wG8idqBb7bv&#10;wc/xifg96RJ+SbyEf0nLxn9k5eKLYwn496yr+DX9Kv5ftyrxO49fHonH66govNy8AU9C1+JucBA6&#10;Q1ZRXdegfVsYOmL34cm1THzVWY+vtdudShqfPMKHx/fwnir7/tFdHqm0fPxFrebMZuJ2Pt8Hge26&#10;SlAzCadRVIu6tiqGZZMllh1uuKDywwOoPrUf5cd3oegQO769YcjbsQHxgcvhOmQgPhGwKmYZMBCD&#10;2eHaO4806zO5uHqYTnmwjQNj2JFmkvpI1Q0PG00o3RkGaUrdLPjMXAa38TOMyo5mc2Z868WY1mPS&#10;fIyfvxRrk45jG/+3ycsWYS5Djh1Zl7E4LgapdKpaPFwbNUtJL5Khi989wY3fvzSZ4gLGt6o5FqA5&#10;tMVKOimeVQY5V43QfqSFzbQyv1bv19pKGndVtthUKLEJUmNxCUyvzZW6aqlS7aCuwgfZXgMyr1cy&#10;ymy70dsIqp7bW36oDa02M75U4ipSIBpQuwzQBlgqrOLiza8s46wCcy3B020tGL7hOc+pTlhrDvP+&#10;WnYCimeDBCjBDXhUx1aPlfer4P+kHoEPazA9/zyCW4pM4kl2eEXpFUw9thPWY2mBHdjDElirYfaw&#10;ZhwrYAdZDaV6EkR7O9qd0XAdM469rBtV1TL2OoQWysZJMasdBlNdrZwtX7ISTiZ27WmmcMKsPqEk&#10;FGNb2TCdl/rqto4DBph5sn0//SdsWDodF2mNL8eEIGP/Blw5HIrcuC09iSdL/NqrtBaV3UuV3Y9K&#10;ZYlTYtGUmYhW/qhbr11EOxW2uygDd0py0H0r2xTz19I2lqecQAF/zLmM565s9MOVgAXIpz0u9VuI&#10;Ov8FaA9ajjvB/njAGPdNeCjehIXii9BN+GprFL7dsRPvwrfgbXgEvtoZja937aBdjsa7Hdvw1e4Y&#10;vIzYjEdrg/EoyB/3/VeijT/Y5iWL0bo+BO27o3A76RgeX8/GG218JTi1p+zjR/jxqdpDfHhyn8De&#10;wXf3OvB1VyPeNpfjUfk13C9KJ7SXaJHPo50dkqDtELhU1NbURJMt1s4EildraP1rEveiIn4nSo5s&#10;Q8GezciL3sBQIACz3YbhM8Kqz74/v48BAnbwUNhQYV0IrIPzaItzoiW2Ygw7grGr24RptMrsrM0q&#10;FLTI0xZhwvTF7Mgns03BOO85cKXKjvOeBc8pizDDLxih5xOxM/cyvFYugWeQHyKzLsI36SAuvew0&#10;y5wq2XTlpxe0x0+MLc4npEou5f74woy3XpeyCloqaiZVWPDmKAklS6zFuhXHHqDq7fnqAVXytlFU&#10;JZtURKHd5KSiu6SuAphKKoU1JYm8v93EqBqS4fP5Wko+CU5ljU2mmCDqvsZkzWwfqu9mAqbCCRPz&#10;yiJTYTVeK3WVJdbq/iqa0FxYY5ulrlRaKaqGamSNVxM8WeBgKmgwQQ1hrCpoVZIYSDusIaAQ2ebH&#10;9Zh3Kx1russRQDscxDYz6xSm0SoNHafpVPZUSBvYDKet5dHK1hqDhw410No4OMKOseqwMe5wGetu&#10;vkxbZ8W5miygSeu0zqo7JsiDCK/mu0o9/4RWwKpMsae+mD+Ufj2gWuwxj/0IMm9//OmncLOzwfEt&#10;Abi43R9pu1cjfd9aZB8JQ+6xKDPEU6AhHipur+oaYKmyFecPoPLSYdRRZZsZx7Zdu4Q2qtJtquvt&#10;kmx0Edqu4itoob3UZPSyi8cJ/17k7gvDlVB/ZPrNQ87C6bi1aCaqFs5G69JF6PJfgoer/fF4zSo8&#10;Dg7A09XBeLVxA16tX4dnBPDJ2lV4sTYIz9YE4cWa1XgSEIjby5aifckCNM6bg7rFC9AQ4o8WqmzL&#10;ge3oPH8cDwuy8GV7E74nrD/SAv/85DF+0paVBPbD4/tU2vv4IIUVsJ1NBLYKz6pv4HFpFm4XXEIH&#10;O6M2vr/2zCQqrGDVME4CmhivNmo+8Gl2Xid2o1JboBDW4gORuBazAblR6xA5exr6f/LP+Lzv5/zs&#10;9flbvot+/Qcwhh3GjtmbqupmkomD+V0OcRiBUVPnw4Vg2joQaKqok5sP3KfSDk9ZiBFjqK7jZ2H0&#10;hFlw5flRHlPhw8fmBa/HxnMnsJax65R1q+AV5IvQ9DPYwBj21IMGs6ypgM0hnFd/fo3LZOba77TE&#10;BPYGwdWYaxEtsmJXY4d/e2tZ++nHl6ao4iMVRmgo5wgBNfu/kniBKGus5JPWHJbi9q5drMcswFJN&#10;ewBUEkoTAJTdVdJIe+cI0l2EVkfdlzXWEJHssZR2E1Vz00vFp4LTAqmWebFsvdEJbdIcRjDDCPdf&#10;s8KKUc1YrM4J2KeN8H9YC7971Qh4WI+AB7XGGgvuQKrtis5SrKzOxXK2WdXZWFabh7k5ZzEjcT+s&#10;fTTOxi/HydaAa+1kB2tbG35hQ4wttnNyonLamBjWZSyt8YjRsCXAA62pwDbW6EewbZU9tqPqWtlR&#10;RQcRWIuqCtB+gyyWeKDqizUG2wPrf246T7gZy3728SdYNt0DF2OCkbwzEKm7g8yaSlkHNxHaSOTF&#10;WsDV2GwB7fKNUzG4RWjLzvGHqmwxVbYhIxFNso5S2JtX0ClLSYW9fTMbHTcy0JB1AfW0k+UX43Dj&#10;5G7k7NmEzFBfZAbMRy6hLZw5GbdmTEHt/JloXzofdxiH3SWID3xX4qG/L5VzOe758b7assW4TwXt&#10;nDUPzTNno3ruLDT4LkFDoC+aCGptzGY0xu1CG+PnOwWZeNdUR1DvUV1vE857RlV/fMb23GKJP/Dc&#10;+0e38f29dnzb3YwvWmuMLX54Mwt3C/l+aIs71SER2NY0vs/LFguslTdqk/aj5uQeVB2PQfnRaNzU&#10;cqsxGwnrGsQFLsGIIYNMp9ifn7MBld9Pf3WabNZ0TMOosHZOo+DgMgIDB7MDd3Sjki6CA1XV1t4V&#10;Ts7ucHabCJ+5frS+izBy7FSMmTATo8ZNw1iP6fCcPB/unrMxf90mbDh/AiuO7MLaE4cwcbUv1p+N&#10;Q9DFY4jvrkTR71+ZVRKzCaCSTWfoJqWgUlYVR/QWSeSrTFHAsl2l2mZTYTMJ+UcqhpCNVWWSgJJy&#10;9mZ5t0kVeVStr4lXFeNSfU3CqeearV/IzlpA1bDNNl4rVdVQTiShUgJKdte8HgHXURZYQ0MR7xjD&#10;vuvitd0GWDPuSmhVQyxrrHJFAa2s8LrXPYURBFfjskpGCVrd9r9XZYoi1j5pxqoHdWanOsHqd7eK&#10;droZK2tzsagiC/Ma87Gy5ioWXb2AGfG74TxT9cHWsCasQ+x5dLCnHaK6atuNIYNh6+hgrLHj8GFw&#10;dR8HF7exGGJDG8xrBhDWwXb2lh7Z2o4xkRV/BASV0GoIR/HpAP5IzD47Sjr1ANurrH802WGqbH8l&#10;oT7vgyH9+2DrqnlIiQlA8g5fpOwKYsy5Glf2rzczeVRAkU9w82IjaJUJLZW25MweVMgWJx8jsCcN&#10;sK3XLqPjejrj1wxjjW8XZ6Gbrb0w3UBbSztZwR97MaHN2xeKq1HByF+3AvmMafMWTkPhrEm4RXgr&#10;Z05B3YypaJlH5Z072xyb5/M4fw6Pc9G8gIq6cBHqCXbj+iDURa5BdfRa1O3bYvbe0UqIL6uK8e2d&#10;dnx3n6BSWQWnAfXpA8vx2QMD8IcnSj510xK3G0v8rqUKL2tv4klZHu7zfdylc+jMVgx7ygzhaBXJ&#10;eiWXCKvqjLW0TFXcTpQficatgxG4ujUYl2mFp7s4os8nf7OEHn3//Oxli1V1puE5R1c6KGc32NNF&#10;DaHCjhozEeM8ZxrltXdiR20/GmN85mLiPH/a33lU1+kYOW4KXEdPhIcX7fCkBfCesgBT/QMQlnoG&#10;fvH7sOHScUwLC0Hgsd0IvhSL+DtVVNgvkP7+2R+bN1/4/pFJNhk1JaQaztHQjpkHy6YCCiWhFL/q&#10;/kf7VfTP+FOZYe1QZ8ZSqZrKBptssTK/PGfsq4DmeQErKAWftqRUpZJiUilpJAETrOYxAq/7ilNl&#10;e1UsEUroNr+hqkp1ed8y51VgElC+rlkW5pWlnHGTssQEUlPnBOZaAcumpUylwuupsMoEBz4krC+a&#10;EUT7K8UNokVecbcSq4zSNmGJxl6brsO3qxQLrl/CwvRETDm8DcNn+cBhmAO/KHta3CG0PgRWCace&#10;hXVwcaY6DoYjjyOosE7DR2KotS0GEcJBVtamhtiGiitrPFBQGmClsD2F/7TCmgfbX8UU/xOFlbLq&#10;aHp93pYKuNoPRlzoEiRv9yO0AbTHq5C+OxhZBzYg5xAt8iHGZaozjt1CpaX1O7WTKruPtvgI6tKP&#10;E8jTaKSLkC3uVtKJwLbzB99FpeqUNdZaSjkXzbBP1aV4UxlVcDQKV3esoSKpVHAlCtcsRXHQYtz0&#10;n4/SlXNRsnQOKpbOQ/XSBahaMg/lbGUrFqDMfzFKVy9HySZ/3IwIQumuDag9vsOUDXbnpuCVNrW6&#10;04FvH97D908Yp1JVfyKkaj/SApujgH16Dz88vosPD7rxzd0WAltPS1yBl3U38bSiAI/kEgQsY9g2&#10;ZcQJQP05Sya4jm6p6vhOVMRSWQ9E4BZboSqlolbD33sM+n/8qekYlZHXEj2m8fPuP1DfSX+6JXvG&#10;qSNNhtiObTAVdoT7RIz3mQM3AinltXIYjbFU0fEzl8Pdey5Ge07HaMa4ssKeE+fBhzbZe8o8zAxa&#10;hYj0s/BNPIiN6UmYvnkN/PbvwKYrpxFPB5j64RmSv3tEaJ8YCFM+aEMsS5yar9iVEOfRHlsmrjOO&#10;Jaw5BDrnVx5/eYWPtIiaKejX8I2B1mKBtfrEHsalKqhQ4kg21oynsglWWWEdpcaa4L7nW7bvVdBP&#10;Je0BWIBGvuowiSpVNAlME9vy9la+jsoRpcBRvK8ZOEosKZnUWz8cQfUWqLptLLBi0meNvN9kJqWr&#10;OmrN4zoEP6wirDXwe0BInzUgmPDKJpsE1MMazLqVgkWV2VjVWYZZmSexOC0eUw9ugdvsiYxNnKms&#10;NrS1VuxFqZ4E1aisiWHtMWDwIHPeXrN4HBiv8ssdNJjqamULezNjxwHaS2eAMsEqjtCPYCDhoy3W&#10;8jCmsILA9mdPbsCUVf6LylriKN3mOSrt5/xhffq3v2HGWBeciwxA6tYVhHYlUnfydgzVdt865Gjq&#10;3REti8oYLS4S109sMypbeZHWMDUetfxBC9rm3Itov56G9qJ0NoJLYLv4wzfQ5qWgMesSGjMvMK5N&#10;RBljwJsnduAa7XfenjW4usUfuaErkLdpGXI3LMa19UtxbTVb8FIUrl6CgrXLcX2DLwo2+eF6VBCK&#10;dm9k3LgVDWcOmezt/eKrBK4O7+92m/j0g8kGW+CUshpQpbBsgvXD4zv4QKv8/f12fNndgC/aa/4C&#10;bCFfjw6BrkHAtiQrwWSJWZVgqqa6lhzeYkC9sTcU17avRk74KmybPwND2QF+3m+g+Xw/7/f5H5/7&#10;54TW8l0MNOPp9sYpMSzSogSDrDHSaxo8Js+D6/AJsLUbATvncbTIS+A9awXBXEyVpR0ePxUj3Sdj&#10;yswVmD5rOSZPn4+lYZuwhTHroqMxCCe4iyNC4bszinGsBdgLZOsCGUj/IFv8nAA/MQkl3RekssIC&#10;VqpqgdUCajabklAf7dRUOAIni6tiCY2/asrdAS3z8p2lwF+xbG9BhFktQlaZVlbT6TRn1bIkKeH7&#10;ohu7qMhSYc2Z1aJsvRZYx16rHP663SivUWUCq2Pv2kzrlREmnAJ0E2HtrW4StKpeWkfV1ULha580&#10;YB1byL1KhNwtx2oq7WrCq5UUNbVu+d0KLGNb86oVC26mYnHFFVPhNJnW0ef0HnjtC8f4FfNgM9yO&#10;vSdhdbCFFeNSqatgVbMmqAMGD+QXZgs7B0c4UE3t7Z2MxVWyydF1pLndn7AKYtkrU3b4h7rSJvPY&#10;v2cM9v/PDrMZWHt6fKmAUeK+/dHn479hhc8YJEf5IzV6BS7v9EfKdn9k7FyFDAKVc4BgHdlMe0xr&#10;HLcFRYxny84fQAVVtjr1ONUziSp6Hk15l9DC+K+NCitopbL3aDG7tcRofhra8tLQkptsKbRIP2nG&#10;dQWuJsrnaRuOnfxb0cHIJpQ5W4KowEG4ti0IBVSw4j2bUXpwK0qP7kBV0mG0Zpyjdb2KlzXl+K67&#10;HT8+IIgPCeRjwvr4AX5+9hi/MF4VrD/z+LNgpaq+F6yMXd8/6MS3d7WaRRO+7KjFu+ZyvKgpMsA+&#10;KLqC23nsgDIZuzIerDtzENW085UJO3HrcASKNLl/z0bkE9asMD+cDSFYjvb4+JOP+f3Q+fAzFrAa&#10;+9Zn3QusbPHgodawYserijQbbSFqZQ93lRoSyBEjvOFg54ZhIyZg4oxlVNa5mMAY1luZYndvs2TM&#10;pGlLMJOPzV3oi6CYaERfPY8lx/cgLCURATFRCNqzHZvSknCBrFwiE2fJTWrPeGsqOcv97S3hfWHZ&#10;/MoUSVjs71VCmvWTNndWvMtzvP4js24wQTKZYKOUD3GQNlm7z20nSAJW46xax0m2WIt979XmVe8I&#10;7xtCTMi1uLcUUhldqaUqlZRIEoyCdTMBlcKauJbnBKzuqwlcKe9m2mY9TytIKMlk1FZJJ76ulntZ&#10;q4IJNlMjTCu8jmCup/3dyOPaR7UIul+F9bLFVFV/xgq+jF8Vy/pSYZeUpMO3Khvzb6Vi2sXDWJB9&#10;Cl77I+C+ksC6ORJYwUmLa9WjroR2CGNXK1utJzyAPTAft7ODHSG1Ydw6mLZYWWPVEA/Q4Lv20ZEl&#10;5pcvK2xZFoagqspJSvsPsP4juPrx9B77qfUfgE8Za/X75P9CyMwJBHYVkqOXI207Y9rtAUihTc7Y&#10;HYJsxrW5h6m2RyNw/eQOFCftQen5Q6hKkcomou7KGTQwXm8uSCawUtoMqmsWbt/KwZ3Sq+i+dRVd&#10;RdmmFFCrGHZoiZjcS1Tpk6i+HG+23ag8dxSVZw6j/NQBlJ7ci4qT+8yeOTVnGS9fPMFY8izuFVzB&#10;45JCfNFaj6+0c/oDWlvFqo+kpE+oomqE9cVT0wSrUVkq74+MZwXtD0o23e/AdwL2dhO+6qjB64YS&#10;PKsqZAx7jR1BOm4ThNbUBKorOyUqayWtdymdRvGBMBTvD6UNXmvWhroQshQnNgVjmI0N+nz2mfm8&#10;LcDKDlsSfH01a8p8/n0Z4gxmqMPvmp2uFcMca8a04ybPhqsHY1Q3Hzg6jsVYWt9JBth58Jrqi7Fe&#10;C80aT7LG3oxfZ0xbinkrVmHt4X3YQ1ez+PhuRKSdRsDuKCzbFoaQ8/FI/eIeMglqIsPBc3SkGlvV&#10;HrFXqZyyv4pttQSqiihUR5yt4RwpLB/XUec+UpypOLZ3VUQNv5hxVQJs5r32qK/iWVldKWr0W17T&#10;U/+7TfepvnodNY2zSk019qrzRo1NUkmLfTO+ZSegJJeBmfc1FisopayahaNmxlwJdxhfS8raG8NK&#10;Yc2wDoEVrKvuVCDoXhVWsa2lTVbBRBDjVo3dKlOsxdfW0UYvr86BX/kVTMs4iXkZiZh3KQ6zY3fC&#10;a/UKWLk6YCiBtaIlHkJYh1BlhwpWtiEEV/Z2kDUV1dYWjsNdeZ0dnFxdMWz0WCqqYGUjrAM03ipY&#10;+SPQUUud/tF0XzD3APrX1gvrH7d77qve+JPPP8Ogzz/F5sXTkbqNsEYtNzFtqgE2uKetQTahLTge&#10;TZVVyeJ+lF/S9hnHUZN5isCeQyOtcQvj2fbrGeigyt4pz8Xd8jzcZ2z4oJLqVZ6Px1U38Kic90vz&#10;zRIu3UU56NJGWoWZ6L6eibvFhPxGDh7cysf9kgI8qy7Bm6YagtWC9/dV9KDE0WPa28f49eUz/Pzi&#10;GX549hQ/Pudt054S3sc8Pv7DDhtgH90ltAT8YTe+v9vOeLcVX3XRErdWGWBfVPP/YxzeLXufccoU&#10;89fTdlcdp6M4upUx62YU7lyP69FrcWWjL84FLUTOrjDsDw2CrRUdzuf/2Dny+Bdg+w2wAKuhvAEM&#10;XZTtt7EbhjHjp5k5sk6uHrB3HA0Pr5nw8JkLz6mLMHGWL9w8ZsLdcxqvI7CTF2Hq1CUIitwO393b&#10;EXomFitP7MeuvFTM3hCEldvDEXzmKM49azPx6hkqbNKXt81ibKm0xXlUWCWetClWKh/XRHZtnNW7&#10;7aRAFbAC/KM93xNKwqnyQ2WAVe2kMVjFrrLA2jNHyqix2d5hHAGnzK5RST4mqyslje65VudUvqjV&#10;EqMIoBnK6blGCitFlQ3WdDyNv6rqKYLXbFD8Khv8hkdaWUGp/V0FsaANedJo7HCYFFjW93YFVnTc&#10;QsjTejPkE8jrVz6sxpLuW/C7X0mVLccqqu/qzhIsKryEyeyd52WfxjTaFZ+YjfBYI2AZlzpKTQmr&#10;tawwQZU1JrxKPA0cOsgorI2DA2NWrarnDNcxowkwYx0q6UACOZAx7CDGuoL78wH9eH8QAaYtJnRK&#10;bPzPFLYX1v8ErWmybp/xPKH9tB9saOW2L5mB1MgVBtrLhPdytC9j2kCk7QphXLsBV48plt2JIpUs&#10;XjiI8svHUJV2AvXZZ9GQQ2vMH7xZCZHW8g4t8T1CKlgf03I+qrmBp3WEo6EcLxsqzS5zrwjjy6Yq&#10;09601Bnl/Oo2Les9qqGxuLS0gpAw/vjsBY9qT/ErQf391Uv88vIFfnn1yrTfePvXly/ZnlNhn1gU&#10;lrHsT0+0eJtsM+3wvU58d6cN395WwknAVuJVfTGeVl7DXToEFf2rSKKBil+bSJU/tg0399MG716P&#10;a1tCcGXtCpwPmo+MHWuQT+XdGrQYAz7vy8++1w73NgFrUVzz/fD7GsTvcJDyEAR28FAb2NhrqZhx&#10;GDHK22SP7Zzc4E4wXd0mMX6djwmMbd3GTYO71yxjj6cyhp07LwDL121G0N5d2BR/iIp6HOGZ5+C7&#10;dxuWRG3EythdOPO42djccxSxy++f4ixdajJjV8F6heCqZDHrZ5UvqrDipRmn1fis7LHGYwXtR4pZ&#10;VYpoKpt6LLHKDGV/Fa9KNQWXZuCoNtgU7dO6bu+ZPicllWpqEyutFqGj4NTzBG04VTGMTcM3psqJ&#10;sG6i6oWyKXscSjCVPJLSbmEnEM7rlAXWEqWm2knqymZWlaCVXqMJ6rTIG9jW3a+BP4FdQ3X1o/X1&#10;05Iwj2uptLz9sMqAvIoAr2zMx4riVPhcPIqpaQnw2hsOL9qnyVvWWuqHHaiqVNjBNipJtFQ5DbGl&#10;RaalGsz7VrTLOmdt74ARY7Rm7QjL2k2MWQeYL1sqS2D55fcjoAJWPwbLD4LgSl113/TsfwLbC6va&#10;n8Dyfv8+/FHRyhFUPafPp5/Bjo/tWDYLaVtWIjlyKS4Q3ktbLRZZKnvlEGPauK0oPLkTxWf3EdrD&#10;qOhR2caccz3AptACE9jSXAPso+oiPFZSp6EUL5ur8LatwbQvu1rwRUczla6VikeQ7nbTskpBBdoz&#10;/PrqNcEjgAT11xev8PNLgskmeH8lnL/x3C8E+JfnLwkn4X0hYF/wtpT2CRW2J44lsFLZHx7QDt/t&#10;wPcG2GZ82V5jiV+rrht1NSWJtPhNKjs8tR+Vx7ZTWcNxPWY98rUn7drlOO0/B1d2rjVj1NcIbNjy&#10;2fj8k0/4/QwxkFo+Ywuw5jPnbVPtpO9rUH+CqsQhv8shVnDQKhP2I+HuPhXOw90xYvQETPCZg5Fj&#10;JmMslXcM7bErHxs1fhZh9cWU6cuxZPlaLFkdio3HjmLNkb0IOH0YW/KSEXxoO2YFr8Cm83G4/LoL&#10;VwjnOfKRJqUlc+fJmxJKsr+mSWl/fIYMzYWVqip2/cmyeqIBVhlhU9zPFvPtA5M0ErSywlLV3iEf&#10;ZYI1rCObKyXVJPRttMQCzSitgOU5QWssMZuUVbN6BLyK/3VOQ0CbqZoqiDALpN2vwBqCpYzwupda&#10;2qXFqKmSToqJFbsqhtVwTeCzRlN+qAXXdG7V7TIEUj1DFKtSUVfwtUKe1JvkU+ADgiplbSlEYNct&#10;zM09g0m0inOykuDNL3vKwQhM3boedlRYW0dLlnigNcGzpi2yoeLa21FdhzIWHcCYdiC/0CGwJbCj&#10;xnjw6ISBWtJUXzjhHExLZSDkj0Ffei+wxgorO2zsMIFlXNpbkmixZX8C+1do+0phDaxqn/H+AHzS&#10;px9s+/bB1iVTkRHlh5Swxbi8eQkuR62gRabSqsDiKONZ1R+r1ljW+DJjUHZQ9XzPjYz/mvkD6rxB&#10;e0tg71cW4EntTTwjrC+aqaqttfiqm+p2u41KSlDvdhKibtrdOya7a8nwEjTFoQT2N7VnL/E74fxN&#10;wApQQczbv79+g7+zWYCl8lJ1jeLq2KOwSjgZWGmJP9zvNur6XTc7ifZaWu1yvGJH8oy2/fa1y2bu&#10;q3btq0vah4pj0bi1n7DuWI+CqNW4sm4FzgbMRfaudaYKLNfMId6JoDmT8CmBlWL2+Vyfsz5Tfc7q&#10;LC2ft74jOaGBgwXtQMI7kGGQDZxU+O80Ch4Ec7jrBIyk0rqPn2FA9Zw4B+N9tPbwFLh7z8aceYGY&#10;PHUZFhLYeQFrsCXxJAIP7MD6lBOIYWez/ugOLFrjhw2nj+JoR7kB8sI394z11W52FxmOau9Xy6R1&#10;Qatd6qioPNdrhbWvjh4X0GZd4t4VEWV3pZYCVyqpoRyjsr2g8ij4LEM796i6jwgrbXCvwhpgLcM5&#10;sr2ywBEETwUUstOyygJXiqq4NkZJK0K8kSCaJNIrzbTRGsM9Qzx83moCq+L+IJ5fRaCDnjQYmxsk&#10;60sYQ+5XU60t8AfzfOC9SixvK8bS5hsI6CqD3x3aYlrj6VknMPHcQUw9dxgTDkVgekIMFh2IhuNI&#10;Z9hRYaWuQ2iLBxPYgUPU09LWEjxZWvW+im/tHOwxjHGsvYMTv2iCas4rflWcarFZiod0vxfYAYJV&#10;jff/UFgeze2+hPQfmskaU6kFtOU6nudRQxN9+vSBVd9PEDF/EjIjViB500JcjFhmoFUiKp3QZh/d&#10;jPyEHbiRtIfx7EGUKp5NP4E6zeS5egFtBalU2UzcL79Ghb1hgH3ZQnVtrzfAfnOnnY2w3usmSHcY&#10;X1JZCaraj4w/f2Qc+hst7x+N6vk729/Z/pX2919kgXn+728ENQFWM5b4ORsVWMAL/Cf3Tfz6/n6X&#10;RVm7mgysGsp5VXeL6lqIhxpDphXWDByt5VSu/XOVXNq+DvmRjN+prBeCFyJv7yazlpXmEOu958Zu&#10;x5LJ4/G3f/7ExKSf97VAalqPHe7tIPX9DOB3M5CwDhrE75PAOjhrNREXjBztSVCpqOOmE9qJcJ8w&#10;nXHsbEycthAek+Zi/MR5mDXHnwq7Ekv81mPpqnUIPXwIAQe243BlHoG9Ar/dm7E8LARhFxNw8VUX&#10;LtO9yhKf/e4hzlEsteqE5sNmEkZlhFU0oWonVTkJXIGaQVusebNGYXvjVSmhAZTQys6aFSR6YDXL&#10;mDKeVest0ldF09YvBLhl2MZAy/hXWWI9T/GptpKMosWNVKEE7a/iV42hhr+1bOWx4w2ttcCm1RXE&#10;WkzcwKessDLBtMaKTVfTBqtmOIBgB1BBZYGD7pVjYf1VhFBJV9+rwpq7VfBrL8aKzlvwJ6TBSkbd&#10;rWAsWwX/7hL4JB+FO7/wibE74L4vFFNP7cbs3eGwcbVnj2rPL4iWuAfYwYR1MGPXgYMtva4KJRyc&#10;HHmNNe2SI+Ob4YRxIKz5nIGDZYtlc2Wx+hmIZbssvbdA1tisFLafKYv7K7D/FbS9BRTmtjLF5jaf&#10;q9tsn3z2GQZ++s/YON2TKrsSFwnt5bAllvg22t/s86odBAo0NHNqL26dO4SK5DgTz9ZmnjFjs6p+&#10;ultyFQ8rtOvcLVriMryiwn7R2UxYO/ANY9Xv793GDw/vEyyq4TPZ2N4sb4/t/QNEAitAX7/6o/3+&#10;l6brfn+tmJbxrWJexr8/G1jvGGX9nn/vu+4mfN1Rh3ctVPqGEjxnbP2QP/ZudjDafV7FEaVHt6Fo&#10;byhu0AYX9MSslwhrwb4wlLBzuq5ph6d3mzg+52g05niOxT/906cMV6z5HSqOtbgWiyW2fA+9wA40&#10;jd/54CGwtrbjd8xO2W44htMOjyOwHirwH+FFWzyPqjoPXpM0M2cuPCbOtQA7ww8Ba7dgaeBqbNy7&#10;G8t2b0HM9TRsv56OTSf3YdVO7bOzG6lfP0QauRKwp6iyFxmr5hBMTQBIV63wT6+Rz1i1d1hHR22O&#10;pdUTr/z4wqKwUlCNl6r0UPXDqmKS9bWAqnWFLUuVauhHSryTTStEmH1baYkFrxlHZYvsSSoJTlP9&#10;RLts1Jj/YAQVM5RqaV6bf0MKrOtNdRRB1dBPeA+4WiFxk7LBvF7ZY1lkk/UluKoplhILQr/Om1h1&#10;rwIB3WWmqD+QSqrY1e9BFRWYKvy4HgE8zq/OweTkWIwnsNPjd2L0no2Yyjhv3sGtcHIfAQcqrC3b&#10;EGsN6wzBUCuqpECk0kplhzKWtbWzgw2PNra2Bt6hvHYAYx81S8VMP4sqq8qJty2ZYctjlrHWHkhl&#10;jQ2E/xnU3mau6Xn8r8d+n9Me6xoqxKe8PfDjj+HvNZbALkfapkVI27yM0C5HajSVds96U1RRwHj2&#10;xul9KGXsXqGhnowkNGVfILDp6L6ZhfuleXhSU4xHbC+bKvGuvcGorLHDBPYDgf2ZwP6iIRk2xZ+C&#10;95cXzy0wsskG/0ZV/b3HJiu5ZIHUorCWpnj2CWNevoaJW+8ZYJVo+rpLNrgeb6nyr+pLzLjr45Jc&#10;dGvyegrt/JmDqIzbjmKCqWxwQWQIslYvR/K6ZSg6EokywlrMEKAoabeZDHGdSpt9dDumjBmBf/rn&#10;T6Fx8gGDh1JlP7M0fpa9caz5noy6MuyhulppMruVLR3UMDg6u8FpmDsmyALT+kphvSYvIqQLMc5r&#10;JsGdBa+pizF9tj8mTVuBYALr67caqyK2wP/QLoRlnaPKFmDDkR0I2BGGSHaUlxleptAGn+XvP/Eb&#10;qizva1V/y7zYZ7TBmqXzFpr3qtjVWGJCana0o0VWIuqjHSReRfoxBM/Mg2XrnQOrneXMUqaCTKpL&#10;eDWMo9h1B+NaLfsSKavL66SwvcUQlskAVFmCJzscTshM/TFttKywZTjHMv6qo5qGfSzzZQktYdXy&#10;pjq3iVbYTKmj2soeqyhizbMGbKAFXq9CfyrsGirv2qcNCKIlVnbYn8Cu6C7HUkIc8KAGM4qTMfHS&#10;Mfgk7MSc4zHwPBSJKUl7MWdPJFzGubE3ld3VsA5tMa2vYOzPuKbfEAJHaAcrcyxLTGgtRRR2sLJR&#10;yaFiVgugloSFYtleYPl8qa6aEhw891cY/xHO/+qcRW3/PGda388N/IrL+v/zP2HRaBecXrcEaVTZ&#10;5A3zkRy+DCnbGdPu1nIzW5CnaXmEVkmoKgJQk5aIljyqLHv/O7dy8LjqOp5WF+F5Pa0xof2KAH17&#10;l6p3r8tYYimiaYxhDbCMQWVtBaEBU7D2KGlvk6L+y9seS9wbuz6lUjNm/enRPSo3rTA7hW+6GvFF&#10;W42pGRasz/l/3NNQkibep5xEPW1wJTvY4r1hJma9vnUtMtcsQ9ZGX5TGR6Ps9B6UndGMJUvTKhyF&#10;ibtw5cg2eA5zwD//7VNoiZ5BhPAzdnICtjd+7W0WhWXHPIAd8xCGRoOtYGvrjGGu7hg5diJ8aH/H&#10;jJsKt9GTqLTz4ElINQd24rTFmDxzJSbPWImZ8wKwem0kViwNROShI1iXeAQbtQlWzQ34R2/EmgPb&#10;sPNWpgE1g0qaQBE6//4hTpERbd+hJJOm21kSTK/Mvjoq+lcFlGywrLGWjVHW+CMpoBRW22wIKNlf&#10;jbtqyZcoqp/qijU2KwBNpRPhNLEpITOxKi1vOK+TiuoaKWxvDKvnyVprzNXUHxNgrZZo4ltdp9eh&#10;GofxDZgjAQ192WKyw5sIqSqfVBix/mmLKZgIkGISVP+HNQig3V1NYFcRWP9HPfXEBFf1wgF3Ksz9&#10;ZbTG85sKMK3gAhbkncGsswcwLnoN3PdvxkzaxCm7NsPGzQWO9lRYW6qrrLAZRFfBA9VzKC0tgVU9&#10;scZk7e3tjcoO5o/AxsYaAxlrKssoNRXQOprkE38UgtU0A6sF2P6miskC4F8h7W2fS0V7wPyvHtcY&#10;rWyxKqE+UyxGeD//29/gZW+Fo34zkbJ+IVJUgyx7TGgzDmzE1TiLPS7Wj/v8YVTyfdcwpm3OPY8u&#10;Ku29khw8qbyOF4ob68sIUB2hbcJ3jGW1GsSH+7fxIwETaIo7lSwSfL9SaX97/ozxK9WW8enfCaba&#10;b8YyK1YlpLTAgvwXo6yEnjHrD7TB72+34Tv+jS9bq/GmiXacNvgl4+mHNzLNahJNl+NNUX9VXAxu&#10;7Y9AAb+zvPBVyCCs16JCzAZgFbS/FWf3ovI8FfjiIVRdOoySc/sZu+9G5qEojHe2w98+7oM+/Mw1&#10;BGfKPgXtX2BVU6c4dMhQDFF9ONVYwDo6uGL0GC+MdiekXjMYy07EyDGTMMF7PiZNXYrxXnMxbfZK&#10;TJq5nEc/zF0chODVYVi6yBfrdlFdLyQgKuc8DrBDDNm/BRtjd2H7jVSco8Bl0/KeIjOnvrqN1J+e&#10;G0uc9v7JH0M7vSprACWwpiRRjY/r2o92MfhVwskswialZZOimgqorxnTfqFYVJlhiy0WlGZ9JkKp&#10;phUjZGPVVJqouFUJJhX7ayw1kvc1QcBYbbbeIgoN9UhRzQR2XqvtJTXlbj2VUnHspheWsdb1zxtN&#10;LNu7moS24QihNdZaTQGMT/0I7kpZ4UcEl5CuVuJJGePbJSZTPLvyCmYXXcbMzBOYQoUdEeYH79ho&#10;TEmOh8e29XAcNxKOdlawsVYPq/HUgYRPZYW0xFba35WxrL5MxbEOjGOtrC3JCd5Xz2wslUlOCVY1&#10;AkdQZZX7DSCA/T8zwArC/x2wve0fH//P9/UaarJ4UtuB6PO3jzHJ0QrH/WYhefVsKi3j2nDaxmhC&#10;u98yRqtJ8DdoF0vP8Qeecgz1mVRaQtt5PRX3aUEF7fOam3jVWI637bXGqn7T3UbbaoH2B81hfWwp&#10;clB2V00gGqtMGGV3BbGOAvrPJnXWeOufsH7b0Yhv2uvwlrHzy9oiPCnPxeObV3An5wJatRm14u64&#10;HSjhj/06v6O8UD9cWbfUlB2WndiOCtVNn9uLGoJafemIgVWzlQRsEW1x+oFIAmtvgFXFmBR20CBr&#10;Aisr/J+hVQdrbW3Fx/kd8vsZQmCHOY2G6/BxGDXaC65uniY7PHb8dEycvBje3gsxZdpy2uMlmDrb&#10;lyq7HMt812NzaDSWLVyBdbtjsDrxILbT0oecPow1VPsNcbuxsygN2ok9i8Ce+e4+4slLMmPXDK0+&#10;QSAFbOYPGot9wXj2mbmf/YslEWXANUDTEitu1ZQ6qaqxtFQ9Qds7/vrHcE5P7Cnl1aJrAtdMjeO5&#10;GMa/W17T/hJGUwnFnkTJKUsSSav0a4aOpX5Y47amgIKvrThV10hhBaxWotBtY3dphfXc3uKJDc9a&#10;zYT1EN7XusNaXzj4ca1ZoymEkAZQZTWss5SgahLAyjtlWNFxEzPK0uDbmI8ZGQmYyS9zbGQQ5jIu&#10;mnPuKCbv2Igxk8fDgYpqr4XXeoBVMskknQitMsYCcshQK1piBwuwJuYZYJTWQMv7GoqxqKrssCyy&#10;lJf3/6KuAq+3/RXIf2x/ffw/3Za6mvs91liTsam0qohyooWPnueJk8s8cdZvCi6tm09oqbQ7g5F5&#10;gDHtsQizrnHRyV0o44+7SutAZSSiQys5FKbiLmPaxxX5eKZ4liC9banGl4xpvyVg35shni68J3Af&#10;HtzBD2pU3Z8fMx59dJ8KTPUlwCY+5X3FqLK/v1CNTSWTrhf4ygYT1i9ogb9qqsCLsmt4eisbD2nP&#10;b185S1jj0aANqU/sQum+cNygBc7dFICs9ctRFLMOZQnRuHVqJ6rO7yesvO7yEVSz1bAD0gR+va+C&#10;xBikHYzABBc7fPJJH3zGz00LralGWB2dgP2MoKoJWLmhAfy+FMcaYIdYEVZ30zw8JsF15ASTZPKZ&#10;vBBePgsw1mMOVTUA4ybM5fmFmDHXF6uCw7BpbThWLlqJ8H17EXhsLyJSTyEoYS82n9yPjfF7kdBa&#10;hnMUtyu/vcYFxrEn+ftPIaAZP77AlZ9fGDgVp2ZRWZOpuMk/PEU6b6uQQnvs5PBoFFaZ3z/KDxkE&#10;G/vbY2/VdN6UEvIPqOpJKx5u00R13o94LQi7sJX3t7+l8vbEt+HPqZo9FU6qdlJJoqbUSUE1y2Y9&#10;1TJUSSheo6PssJRWm2Ip5tV92WGp8CYqqqbZSXU1vKN9c1bcKzdqGvKMFvlepRnOWa4kFGPXldpL&#10;h7AubC/CnNoczK+/Cr/GAkxPjcPMU3swYdsaLDx/CPNP7cdk2quRE9xgS+srYAcT1oEEUZZ4iBlI&#10;py2m5dVR47B29o7sja3ZCxNYnh8iwHt65j+BJaAEta/U1QBrgdVc8xcI/0/A/cf21+s/N0cB3JfA&#10;fg6bQZ8hfI47Di/2QMJyL5wJnEpoFyB583Kk7whEzoENKIilYsVvM1nVKsa0Wh61gfa4JecMOq9d&#10;xt1i7QebZyaNPye4r6m2X7bWmiGXb7tb8L2Bt8OoruBVwcMHNd7+USosC80mOKWmOvejIJe9VjKr&#10;o57KWovXjJeflRcYULs1IZ2xdcu5w2jWJPS47SjdHYaC8CBc3eiH3M2BuLF7A8riolB6cgdhPYDa&#10;SwdRe/kw6lJj+f/Ho5bH6uRjBtjCUzFIPxQJr+H2+PSTTxm7fgattWUtYGmL+9CZ9MJqaZ9bOliF&#10;Nvx8bW3tqawTMGrUBEyePJtHb3hNnAvPSfMxVZPXJy7CzPnB8KQ99ua5ZSvWYnXIZoSuCYP/0gCE&#10;RERiU1IcNiefxAaKwjraYd9dEbj4iHErXWv6z89xicqq/XWUJb78/WPCaCnw1yoUssQqR8xkLKtq&#10;KI3XKntsmmJYDeMISMFqqXbifYJplnRhj7CdaqnYVvc1RGOGc3hOMJtqJoJrmdtK5SSYUkpNZNd5&#10;WV7FrEo+6TGprl5bCqulYBSnquhfFtkkmAyYqh1ugvZ8XUc7vOZJvYlNVbVkxmCf1GHlvQpzDOI5&#10;X6kp70tRFzQXUn1rsKTrFhZ33sSi1uuYUZ6O+cUpmMz4bVbiHnhsWYU5STGYSVvss3E5XEY5wWbo&#10;ANjaaDiHIBJagSsYB1AtBbCAHTp0KJycXGDFo4GV6ipbLJW1AEmAeqDVD+CPo1HYP4H9vwPr/+4a&#10;87gUg+AO7dcHG2aPwYHl43FkxQTEr/QySntx1SykMq7Nig7A1b1rUXBks9lIS/vyVBDc2otH0JR2&#10;HG1ZSejKu4g7BSl4cCsLz6i2iivfML78oqkcX1EVv26rwTeE7jvBe6cV391uMcUO37N909GAb9oI&#10;JGPg7zsb8YHn3ncS9PZ6tjp821aLLxpK8YadwSsN2xSm447WGE6JR/PZ/WhiuFJ/eAtKdq5D4eYA&#10;KqsvCrYG49ahcJQc34qyxJ2oZMxaR1AbqKgNaXFounICjZkJBDbOzAUuZTx7ne/pytGt8BnhaICV&#10;C1FmfYi2BB04hB3dn7a493O0jMWy9R+AYS4jMMLVHePGesPDfSJGu3lj3PgZGEdopy0MhCdj2KmM&#10;WzXEM2XaYixevAp+y4KwaXUo/JcFIDB0M9bEUVXPxWLd2SPYmnISK/dF4dTdOgNs8ocnuEBI1VQ4&#10;cZnQaijHrOlEhdWeOnk/v+Ptd8ghvBqnTSXIyZpH+8MzfKQyRAGpSiethKh41lhfKqsyxAJPcGot&#10;JzOuSrg17CLoBLQZg+XjAk9ZZa3cH6EJ6FJWKqZAlBXeQpA1rKP7UlOt2WTWbiK4ekyZZKmqxmmV&#10;GQ6lGq9RRphgBj9WyWENAnlbO9KZGmGBSwsstV1AMP2prH4EdylB1eNKTC1qu4H5DblYUJKGiVTV&#10;mQR2AuOguWf3wGdfGMb4z4WtI+0w41dbtiFWtLnKChNCKyvaYsaqskoCV8rq5OgCG9qrQVq8S4Xi&#10;hHeg6olli02c+nnP9RZ79Y/tr7D+72BUguQfz/3jcyyvo+wn4+jP+iBk+kjsXe6BwysnINbfEycI&#10;7ekVPjgfMBVpGxfiypaVuBoTjLy963Dj8GZoJ/eKU7tQc+4A6viDbya47VdOoTvvPO4XpuBJSTae&#10;l+fhGa3ra8FL2F7X3jRrCb+rL8fXzdWmfansMtuXjWwNFfi6kY331WR9v2gsxRdU7Fe3ruIZQb2X&#10;SUW/FIdOxqottOj1R7egZm8YSqNW43p4IAqiAnFr93rcPBSKW/GRqDgdg5oLB1CffJidyzE0pR8n&#10;rAlsJ01rzDxhlscpu3CEMew+XI3fjqljXPExY/u+ffuYz2rwYE3qsIdZxsdA/OfnKFD1WTqzQx7u&#10;MhJuruPgPWEqPMb6wIux63jPWfCYPB/T5/tj4pSlmDJrpVkeZsrURfBdEowQ3xCErQ1DsN9qrI3c&#10;Cv89WxGTfharTx7E1ozTWH3hGGLv1kBqevHbBzhNzjQv9iIV9Dyh1ZirCiRUHKEiCWWOs34UwIT2&#10;l7fGGqepUYU/0lCOZuoITmWABavi1l0EVDN2VOBg1g6WuvK2GWvtSTqZUkM2Qau2meAJQNlay1S8&#10;+4TVsumyUWIetbbTNo23El6TdFIc+5xKLMAFLUHVUedDVTNMGyylDVSN8NNaKmg1/JRkov311eLg&#10;hNRPJYq0xiqSWEQrPL+lEAs7ijCbdjhAynsrBRPP7MOss4fgtXMjFvDLnXggHOP858DO2Rp2NgTW&#10;isAyDpQVlpqqDVZiifCpKStsa2trFHbIICow22A2PTZowJ8wWhTX8gNQE6gD2MNb7ktlBd1/hrH3&#10;Wt3+r0Dtbb3X/PW+hn0EbL9PP8VKHxfsW+GBg77jcSxwAuL8xxNaT5xe6YOL/lOQuWYucjYvw9Vo&#10;P+TvCkHxgY0oPRZpYsNKxn51BLeZsW1bagK6riThTu55PMxPwSOq7sOCVB7T8KwoC0+LCHJxDt7S&#10;1r5RqyzC2+qbeF1VhDdVhLqiEC/L8/Ga7VVJLl7x2qf5qXiQeRZ3Lx1HV9IBtB+PQSuVsG7PJlQx&#10;TCmJWIWiyFW4Hh2Cwn3sUA5twq3YCJSf3kkXsB8NyUfRnHEczZmElYC2Xz2N1pwkNGefQlPWyR6V&#10;PYripH3IidsJ31k++Pif/9kydv15X7oijbFTZbXPUc9n3Pt5KmyxZUc8gurqaOsIz3E+mDh+Crw9&#10;psDHawa8qa7jvOdiyowVmDnLn3ErY1jveViwaBWCVq5FMBV2XdB6rAnegLAt0VizZzs2nDmG9Rfj&#10;seXKaWxmB3iBQneBLvYCVfbCe4L7/SMeH+HsN/ctGWICKRssC6xx2SwlohTDsmkRNsWyah8pO2yW&#10;gqHCKrlklJWgxTAmFbwqqFA8GklgzXgrwdz6ZU/BP2/3ZnmlwlqhX3Buo+018a2UlMBuIpDKIpvZ&#10;O7LMAljJJtre3kST4lUBraNlnmszNj5pwlqq7OpnDaYFP6cFvn0LwQQzhPdlk1fTMoc8roNvd6lR&#10;Vl+pLG/PaynAtIo0LKjLxcJSAbsX06kiE2I2Ys6lY/Dcvg4jZk2Ag7MNgR3COHYQYRxkMoaySAJP&#10;CqoYVYpqZTXEtMGMX4fQMssWa1in96gv36KshJVQ/qmsfTFQR/Pj+BO4f4RPzQw7/C+A7W0WUHuf&#10;r+t5+9NPsMzLGQdWeuAQgT26ajziAibguJTWzwtJK7xxYeVEpAZOR96mxSiIXIni6FUo2bUOt/Zt&#10;RNnhcFTQKtcm7kIjY8lWqlXb5Tha1uPoTk/EbbY7aadwNz0Jj7LO4enVi3iel4wnVy/jiY55l/Hs&#10;Wgqe8fbjnEuE8xweEdBHGWdwP43PvxiH26cPojt+F9oPRqGFcWoDv4MKgnprsz9uMlQp2rUGBXto&#10;2w9uRHF8BDuRHaghrPXJVP+MeLTlnDKQduadQ0feWbRkJaKN4DZlJ6IuLR5V/H6Lk/Yih+FO1KqF&#10;pvi/r6bXEVjNMe6n2ThW1v/ps1emXXXEbsNcMVw7ADgOh88YL3iP8oKP+2RM0sLhExdgxpxATJvp&#10;hxmz/Iwl9pqyBIsWBWHlogAELVtl1HV18Hps2BiODQd3I5h2eFveBWxOO4mtN1KQQlU9S0YE7KUP&#10;ssSE9/1D2twnJhOc/YOGcd6ZEsU0Wt9MxrVXftFEACWmCDNVOF2liYpbjS0mqGqCVkMvmgSg/XGU&#10;OBLEAlSJJmODFZfyqOSUKZTgdVq9X7XEEVJaZYVVuUQolUWW/TXjtnyenhvOx8xq/2xKMCmxpGSU&#10;JfHUaqzzukf1WEdYzaR02t81imdfEFrGrCpHDNbcV9pezcYRpCuopEs6irH8dimW8fa85nxMK0uF&#10;f0sxFhVexHR+kXMvH4Hnno2YfuYA3Nf7wtljBJy1p46DNWxohW2tBaQliSRL3Dt0I2htqbACdSgf&#10;H8y4VqD2NgGr5+jaflQ7KaqaQJedHqDY9i8WTK33R9ML6P8JqP9V6y2k6NfnUyz3dsH+5e447OuJ&#10;o4GeiGWLC/AyxwR/LyT6euMcLXLy8knICZmDG5uWojhsBUq3rkL5jjWo2LMBFXs3ovZgBG1qFJqP&#10;70Qrw4jWU3vQcXo/Ok8fQNfZg7SybDx2nzuMOxdj0c12hxb39vljuM0fahfBlIrePsXrE/eig6/T&#10;eTQa7fsi0BYTigZa35rwVagIDUAp49XrWwJxPSYE+fsssN6Mi0DJyWhUndmNupRDtMBxaCesbVcJ&#10;67Vz6Cq8gI78c2jLo7UuOI9GActYtvIyFfY0gT22BfGRQXBgp/vpp/xs+dnLBqtEUQuI63vq/byH&#10;8nu2trahstrC0doW7q5j4DPKEx4u7vByI7juVNmJSzBtViBmzA7EJFriCZMXY9pcf8yb64dVtMSr&#10;lq9CKC2x//JABAevQ2jsIQTys9lTxN9ffAyOtt7Caf62VfQvS3yZkF6kumoS+2WqrYojcn/WYuHv&#10;qKxvjP3VTndSXEthBSHuiWM/0gZYUllZYlU8ySJrvNQoaY+KShl7s8YCV2BtNEX6lmEZy3W0vHwt&#10;U25IOFXkr3FUTUJXNlhT6sw6TFRTqe9mqq7gNMkmnustktA5TcnTeSmtloHR62gIJ/hZHfzvliLw&#10;bgUCaI3NDuuqapKq3ik1wCpuXdB+w2zmvKy5AEuqczGNva8STrNO78GUg+GYdf4wPNf7w9rVDiNH&#10;ujB2sYWDzVAqrRJKBLT/QMaq1gY4xagC13ooFZaPDSWsA/9BXU3jY0ZR+zGGNY2PsVfvzx9Lf2Ui&#10;DbD/cyj/K2D/ZxD/Vwrbr08fLPV0wr6lY3GEinqY6hob5I24QDUvNk8cJ7yJfj5IWu6FC8t9kOU/&#10;FTdC5uLW+iUo2bAM5aG+qIoIQBXVrm77GtTtXIfGvaFsm9DCmL9l32a07mc7uBlthyJ4jETb4S1o&#10;ORSJ9iNRaD+21bQOWt0O3u/g+bY9oejcvh5NkcGoCwtCZZg/IV2Jm6HLUbTZF4VbAlC4MwQF+9bg&#10;xpFNKDsehbLE7ag8t4dx9UHGp3G0wIytqaRd+efRfeOSaV1sHQUX0El4WwluHWPaqpRjlhj2WBQu&#10;xmzAxNEj8M9/+5tJMn2m74Chi2ZPyQnps7PkKqx5uz8c6KycaZl9xnoT1AkY5zIWE0ZMgOfYyZg9&#10;OwAz564itCsxwWsOPH0WYtocf0yfthSr/dfDb4kfNq8PR5BvEIIC12Dj4QMIv3oee2+lI4hCcZHC&#10;tK0xD4lvO3CW7vUcwT1PcNUuEdh0qqmm22mY59KHp+aYStUVoNolIIPqm0lbLHA/Uqxp1JUvpDFS&#10;Kaqqm1S83zvco3OyvYpTVclk4lmqq4ln31IxpYyEV5VKygQLcEGs8VzFp4JTMIbLWlNhpbbKCGu8&#10;VQDrcXMUqFTX8Kc9wz9PLAuurXlqsb8axvEnnMFUVlliAaussBJSqnZayTh2Xst1xrA3TJy7uCnf&#10;TAiYk3sGs8/ux6TYLfBh7Do/6QhGrZgHJ3cX2DtZmaSTsx1VVoX/BsgBZkx2CNXUxKjsma14fyi/&#10;8MFsGoP9z8DqKDh12wLrAN0mwAOUJdaPRSr7F2D/asv+7zRB/FdgzWvS8g347DMs9XLB7iVjqbDe&#10;OLbKB8cIbKyBlSob4Il4NSptgr83TjG2PbN0PNWW4PpOR+GquSgOnIuyoAUoX7MEVWuXonrdctRu&#10;9EVDuD/qqYS1oX6oY2skdA2bfFG/kbdD/dHEx1qjgtFM0Juolk2MRZuooE3hgWjm4w0bfFG5USsr&#10;rkBh2DLkhi1FQZQ/CmnJC3etxvX963DzaBhuUVnLT0SbKqa6y4fQmBaLluyTtL9ncPv6Rdwu1uLo&#10;qbhNi6nWfT2ZCnuJSnsOjVcSzXpWN88eQF78DqTu3YygeVPR5+OPCWw/Y331mSlkEbC9n6FKFjV5&#10;3dnegcA6YBpj1wnDx8F7hBc8hnvCZ/xMLFwUTEvsb2qKfaYswqx5qzCZsM6YsQQh/uvgv8gXm1dv&#10;QvCKVVgbsgEhu2IQdfUCdhReotIeQDLtcMLLFsTRLWoz5zQqagqtrsZaL394glRa3xQCevmn51Tf&#10;Z2bliSwzpY6qy5avhcapvFlU2Y/MUAvbTsqzZY3inrmsBNLAagAkoITZlCbqvlRU4Oq8rLEaAf0D&#10;bDYTk/JoOgA+zyjz6y6et2SDtYi4kk5m4jqvM1aYTecsFU5N2MhrgmmHVz/viWGf1iHwHuPXh1os&#10;vNaUH2pIZwXhlCVe2lmKxR0lmNtUYGLaZc2FmF+VhZmZJ43CTmPPO5W9/4x9W+G2YBpGThgJBydr&#10;uNpbG2CtrQZRWTW2yjiVFllNRRKDqZ7WQ9kbM9axGkJbNeivyipb/CekA6SoVDyjsHzcoq6W9o/w&#10;/a/a/8oi98JqabyOf6v/p7TEPsOxe5k7Dq30piWeSGgJrFRWR8J6XGrLmNbEtbLIJrb1wtll3ri8&#10;crIBN99vJm4GzEV54AJU+M1Dlf981AYtRu2qRagwnl16AAC9VklEQVQJXGhu1wUtQW0g7/svQLXf&#10;fNTxdp2uCea54AWoCVqImpAlqF69BOWrF6N47SIUbFyMvLAlyI1cjtzttMGMVW/sX4+iAxtw8whh&#10;jY1A2cmtqKENrj67D/WEr5Uxaidj1W4q6Z0bl3HvVgbulWTg7s10PCjJ/APatjza4itJqE6ORfnF&#10;w8ilDU3bF44963xhw07zs896P0t9HwxbemDVZyy7rCq2gf0HYayrO2ZMmAZPVw8eZ2Di2GmYSEWd&#10;On0Zps1YjrHjp8LDay5mzguEt/cczJy2EGsC1mHlvGVY5xuC1SuCEUKFXb9/L/YUpmIN30MUoU37&#10;8RniKUinyc4ZimEqlfLi+yc4Z+LYR5YMMFtqzzHzZ5UkvkGOJq4bq0x4ed5MrzPT6dQIlgr+VfWk&#10;ZJMUVvGlGbbhbUG55UW7WfJF1VACXUBKWaWyGtbpXbNJz1FmWQX5Sh71Wl+zqBqv61Xl9bK7vUpK&#10;SJVgUhHEKsK4iqoZxKNiV6mrwA3h62nqnOqIFbuqNFHjsMvuMn7tuoUVnWVY3k0rrDiW1nhRTQ6m&#10;0zrNyUjEIsZU02jRZjK+Gb9+Bdzn+MBjkjscHKww3N4KDgKSgA7uAVGxqjVVVfeHClQ1wmmtcVpB&#10;2r8fhhDUQeZ6wkpbJds7gOct8Or+n7AKYgtsf4L31/Z/DqhlXPePc3xtjcMO+OxT+E4ajl2Lx+DA&#10;Ck8cCRCsPogNJqTGGlNpjcp64bgfY1q2E7wtcE8F+BBeb5wh6OcJb8ryychYNhk5y6Yif8V0XF85&#10;A8UC2XcWbvnNRrF/z5Hni9RWzMR1XlewYiqu+81AYcAs5LFdDZ6Dq2vnI4ewZocvw9VtfsjbEYhr&#10;e1ajkKp643Aoio9peCnSwFp1Zhdqz+9H4+UjaE4/jrbsU+i6dp6wJuNucRrul17Bg7IstisG3PsE&#10;WNC2X7tgAZahTwWfW3hiD9IOROJE1Bp4D3fCp1TZPz47fi86Gmh5VMKpDz/7oYOsMHn8ZNpgD5Nw&#10;muY9E5O9ZmD61IWYQSs8c/YK2uFpcB83HbNmr8T4cVMQsGwVghi3+hJYP7bVywKxhjHsxsP7sJYx&#10;/rIT23HibjXSf32JI/ytJ9KZygbL2qp44tz3j3CWwGYQRAMtFdSA+zMVl7ZYWWGBK6XV8jE6fiTb&#10;q7mwssZSULMvLGNRQWn2geU5JaF0v3cSgLK5ZohGcBJMwWesMkEMJZRmY+bXSlBpt3aCLrA1fPOi&#10;gzGpMsCWWNWULQpmNksca1mJQkdtNbmagAYT4lUPaYdVP0z41/CNB96t5GOCuBYBSjoRWi3A5nuP&#10;twXx/QosaS3EtNJkTC2+hEkXjmABFdZz93pMPxIBTyrDCC9XuLo7YrizHYZptg5V1UYZYAIoqytI&#10;7TRzh7etBg0yR+vBPK/HCOoQQmol9RWsqmZSsklHKezn/wCsenYDbG/7E77e9n8H2L9O0dNRz7Wm&#10;5Q6aMhK7FozBQYJ3mLY3Lngim49p8YRX0EplBa3ssRJRJwh2As+dYDtlFNcTp5ZNQNLSCTizeDzO&#10;LGJbOA7n5rvj4gIPXJw/DhcWjOPtcbi00AOXFoznOQ9cXjwByUu9kLLSB6kBU5C+ejauhC5EVsQS&#10;ZG/1xdWYQOTuWoW8XUG4fmA9Yd1kkktlJ7ai8rR2Wt+FmgtU1uRDaEmPRxstbhetrpT1QUkWnlTm&#10;4klVHh7x+KAsGw/LswltJrqLUtGWfwEtuedM4qkimbY46SCuHN6GCzHrETRzEj775BNTMKEyRYsj&#10;+fOzMxMqeJwwZjw8R47HhGHjMH3CdEz2nA4Pdx9M8pmFhYvXYMq0BXAb6c77czFp4lx40zr7LlwB&#10;v/lLsXLOYiyduQCrFq/E+tUbEBl7FP6x2xGSGoeTz9tMkUTSl/dwkowlkKUMxqyXaIUvE8rz3z0x&#10;2V+BqmP6Lxa7nEaoe4dyepvZW2fn2ztmzFXKKmWUFVaxv2A0dtnYXY23UnHZQ0T3KLKxwr3AKnaV&#10;CrMJcKOwilVfatzVsq6Tzum2Kf5XTEtlVXbYKDRfYxPvS41VNKHHtO6woFTNsOa2+htIG7DqfrWZ&#10;oWMsseJW2mE1VTYtoS1e3HHTLAszt/YqljKeXdpcgBlpxzErbju89m7A1H1h8KGNGzneGaPcHeDi&#10;MBSutMOOtLo2ssJSz56jDRXWukddhw7oy9uClOAKYIIqaAcbRVXPbWmKKfvzx2C53wOsbvMH8zlj&#10;zb+C99f2vwK2t0kRBqgzMNCr+F/nafn6fIZhVv2xYdZoAjsWB3yVdKLCMo6NDRG0ExFPaI+r0R6b&#10;JnilsIE+BlYdTxLyRI3bLp+As6boYjzB9SDA43F6iQfOEeBzizxwZoE7zhHWy0u8cXGxJ+20D5J9&#10;JyOFoGaEzETWugXI2rQIuVErkRvtj2u7Q5C/dw3y9jJePbgB/z/O/vJNjiPr9kD95Z4Zg6C5hZbF&#10;tpiZmZkZLGaWxcy2JYMsWRYzy2JmllrULWaZ7Zl3znP/gHXX2pFRnd1u+51zP+wnMiMjs7Kq4pdr&#10;76BcS1g3fqL+377YPtPBumfBKOwlrPs/m4CDX0wlrHNwisp6lkoqOC/v1MqOK3B513e4snM1Lm3/&#10;Fmc3LceZjV/hOFX2wDdz8P1Xs7B9yURsnDsGX47vhwVDOmNIq/rIGxuFTPyN9Ltlffdti/czmZvM&#10;35G/Z77389IdLojCOfKhJIGtVrwKapSriTJFyqF0icqo27gjymrZ0zwFUZZxbEktbVq0LBrWqI8W&#10;dRqiQdUaqF22ElW2Pjq0bIeuAwei5diB6PXdYkwhN3Pouc4mS3OprlOST2BqymlTU4E8xxqd1P96&#10;1WJXU1qqqa0yQWjde2Nv4nOWV8vxW0OoqIPpDqsvVm6x3GDBqNk6HloHoFs72Lu+agUWbFJhO0YF&#10;VaouGSmtXt6s4YXmOquxied9TID70q3WZ6hf18YWU21linlVXu9zFbRyp9uqO4ep8gSwljRVbNrg&#10;8DoXvxLURoRUVvfIOtQ7vgENjm9EHUKqlScaHFyLOru+Qc0vZqDm1KEoMawzSvdrhxL1KyNvwUQU&#10;KpAN72eLRi7Grh8kxCF74BKr4SmWrm+83GKaFDWOcCZQYROUr9ZiqlwMzQHrwXSWiTCl38/0N7B6&#10;s5gqBG5YRc3Un8hKZq6c8t9xFS4TFaRM7lj0rFEQA+oUxvAmxTGulUAtiwm0yW3LGbCTCO8UQiyV&#10;NVXltk+nCVjadNosusczm1JxGevOFLRU3dmy+sXoMpfAfNoCxb0Ny2BJ0/JY0qoSPm1TBUvbV8dX&#10;Xeria7q/3/RtipWD2uC74R3w3QgaVfW7MV2wWso6sSe2TOuHbTMHYPuswYxZh2HfEo20mohDX05l&#10;3DobJ75bgLMbPsc5qelWzdv9Blf3rMa1PWuh1RQFrSYrnNv8DU6u/RxHvl2AA8v1xvnJ2MZYdsXk&#10;wVg0ogcmd2+FRkULI8c//ok8mbMib6YsyMP/Lyf/u0R6QQUSc6JwtpzIHx2H0u/nQ6WCJVClWCVU&#10;1uycwmVQuWxN1KnfGiWLl0XuhNwoS2UtTde51Iel0LJ+EzSrXQ/VS5dFg/KV0KBSVbSo1wBtunVF&#10;l3lT0HPtZ5h6+7DNzplFhhYkM31wBuNvH7MlYmbS5jGWFZwafmgWAGtxLEFW7PqZ3sVDeAXzW1JI&#10;W/6FKmprO/FpYO4tTeBKPSOTAbivLhnlSS0NTEIqgOXGCkKdKxe55y0Ce+Mg2lzWe1sZqxJC69K5&#10;pnmvB9FRQxCvO7dYgyq0JpNGNCmWtRZipn5BNXXt+C6elie3ohFVtKVcXwJrwxEZv1rcSqt5iOp6&#10;8FvUPrAK1XZ+iRpblqEWga00sT9KDOqAygM6oWSdCihGl7jg+/HIEx+N3AQ2J0HMkxiPRMayMVkI&#10;KFXV3N5AYeOYZ7ASZm3LBKssKxU00hqcHtQA3jCwHkwPZHpLD67P87Cauy1ltdbht5Hv3XfQoFAO&#10;9KiWDwPqF8HoFmUwoW0FwloOE9uXx+T2FQhsGaotAaVrHLEQuNNal8EMlp9OwGcQ9hktZSUxm27z&#10;7GalMSewBc3LYHGLcljYvBwWtaiIT9tWxeedauLL7lTU3o3wde/G+Lpfc6wa1h6rCKr6VuUCryas&#10;6wjqRqrqlunqYx2EHXOHMmYdgb2LqKyff4KDy5yyCtbT6z7FhS1f4/xWusI7vsW1vWtx7fsNuLpv&#10;PcFdS6VdTfeYwPL4yfVLcUwqSxd69xfTsOPTSfiWD+jPxvTBzI87oH+jmijKh21BPuCKZY7GR5mz&#10;oBB/yzKJ2VAxZy6UjYlH+ZgEVCOwNYuUQbVSlVGN8Wu5wqVRvXxNNKzfwvpnC2bPg9IFiqHo+wVQ&#10;plARtG7QCHUqVkLNUmVRt2x5NKpcBS1r1UHLjh3w8XefosfGzzGadXTaveOYSTYWMWbVomuLCeaU&#10;e6cw4e5xzL9/wdR2CW0xXWHFr5/LCKjiVvXFLnl02fatW2egZt8QVrm0thbxba3V5FqKZRquqPmt&#10;ah1WmX72eg66zsyT8qovVuCpn1VdNX7UUk/ma/BE5+sHaA5MKajKqAW4/dV96HD1e5dPmNW4ZBBT&#10;oaXS6ufVwH/BrkXC5R6rEcqm0p3YYsrbmi5xs9N0iU9uRC0CWuPAt6h1aDWhXU23eDXq7V2F+nu+&#10;RdUvp6PqjKEo/nFbVOzZGh9V1/o8+ZAvZywKZE9AvmxxyEkocxHW7HSNszGNJmRRdIMT4+OosFRa&#10;PpUFqVK/HU1QPbA2ljgEaHqA0wPr07ClPx4xA9vBGvVeFsKa1WDNTlgrZIlCzZgYtC+fD33qFsJA&#10;uq4jBWy7irTymNihAoEltO3K4pP2ZTGF4E5tW5ZGtSW0U2nTmTejXTkDdgbVeFa7CpjN7TmEd0Hr&#10;cpjXqhzm0hbwIbCkfWV81r4K06pY2qUWljJO/aJnPazo34zW3BqV5P4KVtl3o+gCj+tu8eomxqub&#10;Z/THNsK6c95w7Fk4iso6ljErYaUbfGT5LJz8biFOraUrvOkLXN6+iq7wagP0xv6NuCJgZdy/snuN&#10;QXtxxyqc0ftjpbI893teQyq7ZsYILKNbPG9wV4zu2AgNi+ZDEf43Jfjblckai2o5cqNcTCzK8Per&#10;Fh2Pugk5USMXgS1RHvWq1EEVusOVPiqLWpVqowb3C+R8H0Vy5UGZvB+ibL4PUb1YGbSsURc1i5dB&#10;nZJlUbNkKTSrVhWta9VA87bN0XXpLIw9sgWjTm7BaNbb2XSNtQbxXK3fRAjnENzRNw5h9sPzNrZ4&#10;oeJWgmpu8eNL+IyQLnt6A8voEi99fsPU1YDVTBq9W0cNT73p1mocsDUuEU6p58CUM27UUtCya4P5&#10;uS0FllvcRaDedIqqKXg9VVbGY1pzWHNZ1ZUjl1mur7nBBu1+dL6mCetUVSpqRy3zomGIgpTW+uxO&#10;29ewQ4GqlmNbq4mQNqJL3OykG+zfSG7wMSruue1oQLe4NhW27pG1qLtvJYFdido7l6P8l9NQcfoQ&#10;FOrSCJV6tkTl5rWQr3BO5Msdh3yJcQQ1ysFq7q7rRM+ZEG+NSrn0giwpKrdjCY5cY6msXOKIwtKN&#10;NigDYLMwjs1KYAWtB/evXOI/wZmB+e6iLNyOyhxFNzgTYt5+G02j4tE8azRq0UPoXOND9KxDYOsV&#10;xagWdIXbVcKkjpUxqXNlTO5UCVMI7hQq7bS25TGdUE4XoAR5GrdnENCZhFs2i2VmdyiPOTw+l8fm&#10;s/x8Xmthh8pY3KkqlnSuRkhrYmn3WviiV1189XFDKmpjfDOwBVYMbo1VgnVkR1PVtWoFVv+qWoE9&#10;rHSBd80fij2LRtmsG40PPkRYD3890wZGnFqzyFp/L21fiUuE8dredbi5fwOB3YTrB7bgxgGtULEu&#10;FVq5xix7mtAepwt6iK7x7mUzsGHeOHw9aRA+HdUbk7o3R58GlVE1ZzaUi82GKok5UCFrPEpGxaBc&#10;VDTqZolDs+wfoHqu/KjO2LROxVooSyWtWrQcmtVqgqp6Eztd51L5CqAY492yBT9CLULamC5wxUIf&#10;odKH2i+JFtWrolnViqhTtzJaThiCMUe2YiLr96DDazCJdX8h1XQ63WL1v2q1iTFkZtbji5j54Bzd&#10;ZnXxXMRiDZjQusQBoBrpZK3HwYintz6mUqohSMqq9Zy0YHh/tRgz9e6u4PMjmuQaG5iClyqqVSY0&#10;11VT4DpSMXvwJrR6f2eBLFf3IiGl4mqIodYdViporXGJZtPp+KXM5eU1tEaxVo1od363ucdSUsWr&#10;rjV4O5qf2YqmJzehxZmdtqJEY7rBjRjXaj5sXYLchMca8Qeqtv0L1Nj9Naps/BQVl05BpUkDUaJT&#10;Q5RuUxdVW9ZFsRIFkDdHDD6gS2zAUlnfj4tBNqaKWRW75smWHXlz5bQGKMWrYWB9/OrNoJSaEtgo&#10;wiXV1ZrCGSmsLCNQ06us7fO8rFTXKD0EdOzdLMjyz3+iId24/rE5UP/t91D//QT0qF0UfWp/hCEN&#10;SmBkMyksQe1SDZO6VMUU2rQuVTC9U2XM6FAJM9tXxEymM5hOpxJrezahnsPjc5nO61QBcwjt/E4V&#10;sZDALyKoi3mtT7vWwNKetbGsVx181bc+vu7fiKA2JagtsHJoG4N19chOWBM0LK2f2Mu5wIxXt84c&#10;SGUdQljVxzrCxaz8X9TXemT5TBxfORdn1i3B+U1LzRVWI5OgvL6PsFJVBeyNg1twjUp748BGA9mD&#10;K5U9u2U5ThH0I6uX2MLpmxYyjqVb/Ono3pjRrz2Gt62HNuVK0PUlqHzglWAsWzEuHo0Ia+eEPGiX&#10;Mz/q5C6IusUqoHGVulTSj1CNatu8Bh/yhUqiZJ4CKPJ+HhTOnQsVixZH5Y+KEuhiKJ77fSpuflT7&#10;6CM0rVoZTSqXR/0qZdBqcE8M3rYCiwljv++/xSiGcJpKN+XOCRuaOO/+WUx/dA6fkJ9ZVNkFVNhF&#10;hHW2unqovgs14kmgPmd8y3xtK759S4Ma1EKsRqcht0+bgtpyL1Re69a5fdINiKD7a8cImCBWrKou&#10;GJVVI5KA7nzjgL2Ptf2lA1RHurtqYOJ5nQiyYO5wjfDedAMjLFYlsGpc6qBxwprzepmxKoHWMcGr&#10;1mDBqj5XKawmrWuBNamqjRs+uZkAM5Zl2pDA1j68FrX541TbuhQNDnyHmruXo8qmJSi9cAwqjO2D&#10;0u3qo1KHRihSrTQ+KpzH3sNaIHsccsdkoVscj/c1SZ0qa/2rBC4bXc33s2XD+4x1vBssZU3IkhVR&#10;hClWwxaZl5UwSVUNUAKrfXOTBWqgun+lsDIPpwM0LbRqXY7idjSvqXt67513UYyVbUJ8LvTJHIv6&#10;dPHaF8+Pfg1KoX/9YhhMYEe1LIcJdFsnEbCpPWpihqx7TczsXh0zu1bFjM5VME3AUoGdVcIswjmH&#10;UM/tUhnzCOl8pgu7VsFCwr6kWw0spn3aoxY+70lYP25AUJsQ1KZYOaQ5vh1GWIdpxJJg7YIN43vY&#10;QIhNQbzq3OAhjFmHYzfd4L2E9fvPJ+EAlfXgVzNwYtV8g/XcZsK69Sva17i6+ztT1uvfr8d1pkmH&#10;t5ldP0iFJbDKu3lgkwF7aed3VFnFs8txYt1nOLhyAXZ8Pg3fzhiOJVTYOQO7YGL3luhdoyIa5MiB&#10;0vwvyvA/bhWdgBGxH2BgfD50zFkQzT4ogsbFK6AWrXSugmhQvjpql66EErnyoijd4QKsC0XzfoCy&#10;hQqjYuEPUbVIUZTPXxDl8uRFtSJFULdcacayJdGkRgXU79gYvVfOo2t7EcNYN3vT21NXjlqFNfh/&#10;VsppzCO4swioFHaeRj09vmxx7CKa0rlUXCnyPAIsmJX/1iCe2JsubC+C+LFcXSpkz5uHMCRZwxVP&#10;EVw3DljxZTf63IpD5QoLUo1EUp4gltpqGRi5z3odh15m1Zmur60hTBDbXdlDMPeYgmqtJymnXGKt&#10;gKhBEW2YrzmuspYXGJue2Waw2oAJmiYAaPihBvo3O6XBEettkbW6R9Zbl45WmNC0uvp0h2vs/QY1&#10;dn2NGlu/QK2Nn6H0glGoNq4v8tcoher8IQtWLIY8ORi/Mob9ICEaH2SLQe4EqmxcViRSYQWsVFOu&#10;cTyBzMY4R5BaDCsjRAl0RfMyronmdlaCKUgFqymsAetg1XzM/1dgM7OsyvsGJsXKcZndQyHh7Xcw&#10;IC4PZmfNje5U2/pU+x5VimNQ07IY2KQUBjYshVGtK2Fi5+qYTLd1OtVwTp/6mN27jtmsXrUxqyfh&#10;JbizCeNsKufsbtUwR/u0ubT5ZtWwmKAv6VmLoNbG57zO0t518aVgHURVHdKMqtqMcWprfGewdsRa&#10;Ddwf251uMIFVH+uU/tgyg8o6Zyi2E9ZdC0di76cToEnnBximHPxqGo6uVPfNIpxavwRnNi7DhW1S&#10;1xVUzzVU1/VUVEJLQG9SXZOObMeNw1tx89DWQG030S1eR3Mqe0Hv4dnwBQ6vWoRdX8zAmtmj8cWE&#10;/pg3pDum9e2AkU1ro1uxD9EgJgGdM2fD7NiCmB+dF8Pi8qFXoTJokfNDNPmoNKoVLIE6RSuiRdX6&#10;KJW3IEp88AEKZ8+OfPHxKEjgS+XPjzKEtApd4QoFC6JkztwEuBCqFy+KBoS2fpXSqFqvPDrMGon5&#10;N45h9KmtGLB/NeZTFG3S+pOLmEt11VQ6KeosAUxopapqZJILbAP/6QIvJMQyrU6h9K0+SUfoEh/F&#10;ILm6BFHvzfn4OoGkG9uX4A2gAmsMsPpg7X2tNPXJqm9WQHYhqBrcLzdYxxWzClhbMYKq2pVASzW7&#10;0BTb2tBDbqsF2KDlthqt/DS51pccnNoWqHKFbb0mqqi6cdT3qgXWau1fhQaHCSuB1WB/HZd7XGv/&#10;d6hBcCvt+BI1Ny9DjW/mouzMEag6uhfylf8IFZvVQcnq5Ri/JlJVqaB0hwu9nwPvJ8QgJ91jDZ6I&#10;zUrXl4qaEBWF+MxZkMhUsHqLosrlf/995EhIQFYCZi6wIBW03FfMK3B9n2x6YA3MEKiWr35BbdNd&#10;M+O+YI3ituLhRMv/J6q/F43PWdFmZsqBru9mRfNc8ehXvxwGNSuHgY1LYzDBHdO2sgE7jZDNpOs6&#10;p29DzOvXCPP7N8QC2vx+DTG3T13MJtBzqZpze1TH3O7VME+gMl3QowYW0hYFwH5GyJd9XB9fDWiM&#10;r+UCU1VXDlPjUit8N9LBukatwOO6Yf34ntg4qa81MG2bOQjbCasGRNhA/s8m4nvCevibWTgS2PFV&#10;jFuprqc3fIbzW76iWq7EtT1r6AavpxFUxqw3D22hSWG349aRHbh1dIepraC9wbj2yt71uBzEs1oF&#10;8tCqJdj7xWxsWTARKz8Zgs9H9MGsjzvikzaNMLxsKUzJXgjfxBXFuqiP8GlUAYzJ8RG6v0+FTcyD&#10;lh+VQZPildCsZFW0rFQLxXLkorrmxEcEthD/74KJCSiRLy9K5fnA4tbSefOicEIiyhUsgKofFkat&#10;YlLaYqhZk7EwHxIjdq7CmFPbMYLQTmPoqW6c2XSHNcpJbu50CuPsR3SJCe8ia2iiG/zoisGsvlcD&#10;+NkNU9/5hNZeN6nW4aF3ztiACDU+aYiiBkgoTpUr3J/H+2kaHmPcvvTBLXZV3ypB70Kw9R4cvTLS&#10;3utK60hoO1E9OxJGqagWYVOjlcWpNIEqiOUKK/ZVF47gtn5XuceEV/2uUl9NXNd4YSmrunFscTWC&#10;qUkAanxqcnQD6mjM8N5vUWffSlTd9gWqb/0SFdcsRHnGRdW+mYNKM0ai/IAO+LB2WVTt0ARlK5VB&#10;Po0hTqRKJsQif/YE5ImPRW7GsLkSY+nqvksXmJAS1lgqqNxgg5VpDOPYxGiqMp+0WfQ6yBCsMuuc&#10;pxo7dzgAVi+2ChTTg+q7dLyq2nFaZgPTlY3SZ79DYxrPNPrtf2J4dB4sj8qHyZkS0DFTNDoVzYeh&#10;zatgaMtKGNa0PLfLY2w7ucM16Q7Xxmwq4jy6r/MGNMFCpouojosGNsOCfo0xnzDPI7jzetXCvJ41&#10;MJdKO59u83wBSxVezPxP+9TB5yyzjJB/PagZlg9ujm+GtMCKoS2xSrCO7oS1gnV8d+tfFawbp/Yz&#10;N3j7nMHYOW8Y9iwaje8J6/5AWQ3Ub+eaneT/JFjPbf7Sxa27V5uyJlE9kw5uNTBvUVlvE9LbR3ci&#10;6dB23BSsVFnl36TiXtlDJWase4Xnntsqlf0a+7+cix2LJhPYwVg2vA+/fxfMbdMUS/OXwrbY4vg+&#10;qgQ2RxfBkrjCGJvjQ3RPyIUWtKYFi6NFqUpoXKwMqhQsRCV9Hx8mxqN4juz4iGB+SLe4bKFCKPVB&#10;PtQpXQZFcuSk5WAsmwt1S5VA5fwfoG6ZomjSvBaaDe+NFnPHYjCFZSDr7ER6rmoRlqoKvjmBO7yA&#10;CvvZI7q8BHYhFdgamqy1+KrN1FGrsiYMmEusIYbWbXOTRtVUw5I1ClH1rFuGYMmFlfsrULWv4YEe&#10;Zqlpd8LbzUPLfL2TVYP1O14ntPY+nN3mUtsrJHm+QFZXjR8nrFk4KiPXWbNvpLY2npjbli9TK7Gm&#10;1QWrTDRmXKABFDV3Lkd9Alt37wpU3vQpyq9fiNIrZ6Liqrkot3o+yi2fjioEtkz35viwQUVU79kG&#10;pUoXJawxKEC3+MM8/CNyZ8f76oclsIXy5kIM3U+vpvFUuTgBwzRBABOmXLHOVY7mttzVMLBZCWKU&#10;ZoQQOLmwssxaCCwA0vpSWcbDq9TyeCyL1JSpXGK1DMfw2rHMi6cJ7AJMP4v9EMuz5MGEzAlomzUG&#10;PVg5RraohhGtqmB4C0LbsjLGtK+GT7rWwtSedaksVFYBOrgZFhG0RQRtMdPFg5rTmmFhfx6nes4j&#10;mAvoMi+kKi+koipdTFA/61sPSwnrsv6N8SVh/9rDOqItVo3pgDXjHKxygTdO7oPN0/phy8wBtqyL&#10;ucEMR/Yt0WoRk7BfrcGaJmfjgxfaDJwzhFUx66UdK3Bl12prTFIj021TU73zh8rKVKp6+9gupjtd&#10;SqV1ABPe7zeZXaVrfI12Ycu3OLh8AXYvmoJVk4bgK4KzrkMHbPqwEvbHlsSx6DI4EF0Sa2OLYG50&#10;PkzMVgiDsn2AzjkYyxYth/alq6DBR6VQLFtOVGKMWoKqWpoKW5Qu8UeJieYGVyxQEDWLl0AB1oWi&#10;2bOhdJ7caFC6JKowxq1VpADqsK71ZL2rQqHos2UpRp7bjk9uHcEMxqSTyJgameYR2qkMO9U3+yXd&#10;3yVyfbktdV1Ms9FPVNnPmf8pYZYiu0ane3olx2kMp5IOvnsWvQiw3hxnY4Fvn3SjmW4etcYgteqq&#10;C6c741VBrRUm9PKqDoRcb0hvx7Qd4W5HxZRZ/ypT7xbrpVdSTj+gXwqrFfs1IV2NTmp80rBDrddk&#10;K/hbK/BGp6oEtiEVVduaPqeRTLV2r0CNHV8ZsDV3foVajF2rM63DOLYO1bYsn+zV54xCofaMR1rV&#10;Qf2B3VCwWH7kismEkoXyoBBd4/x0h9/P8h7yUmWLFMyLbHFRFptKTeMM2MxIpGoK2ERa9qhoKh/j&#10;SgKkMgYmoRSw0dyPFrCCjzBmpTusY3pXaQTaDMwgpWXleVJWKbdapTUaJ57pu++8gyaZsmNdbFGs&#10;yPoBRmaKQ6ussRhQuSxGNquOka2rGazDWlchsNUxqVtdzOjTEDMJ7BwCu5CQLaIbu2R4aywZJmuF&#10;T4cwjy7uwoGNsXBAIyzs1wCL+tXHEgL8KZVZ9jmBXkpX+AvC+iWvsZznrhpOWEcHsE5QHyuVdXJv&#10;bJzW15R16+yBhFULvI12S7t8/onrvgm6bo5rqtxazb75lHHnl7RvbKjh1T3rqK7eDaa6EkZBefv4&#10;Ltw5vjuwPZbeOsJ82q1DBPcgy9Fu7tuEyzvW4MS6L3FkxWI+KKZh10S6441b4ECecjgXXQpn48rg&#10;MGHdGa3fMR+WJnyIWfGFMC42DwZlL4gu+UugWwkq7Ecl8VFcIsok5kRZusLlErOjWFwcPoqPQ4W8&#10;+VCd8WuNIkWQPyaaefGomD8vqhbIh8oEt9IH2VGzUhG0HtgZ9QZ3RIsZwzD82HqMvP49pjw4gxl0&#10;iWfdZ8z6/Cqm0CWeTv6WPr6EJQRY44tnqqGJ+wsIqhZe++yJ5sgK2GtUWIJoRnW0t8tRLW3GDW0A&#10;LyQFlUurhqbuFoMeNjXVG9G7cL8dAetIQLsyFrZuHALb9gpjVLm2BFVAqt9Vaq1WYetjleLqGMtY&#10;vytdZLnDNj74LGNW9bdyv5XmvTJV45Py9Sa6ZnSJGx3bYCv61yCkGiBRlwpbjZBW3baM6deovXcl&#10;ampa3YrZKD59MCrPHokPOzbCRw0qoULnRshX9APkjs2MInlzIE8CY9js8ciXNQsK0PV5P1s84qII&#10;ouJGqm425mejmsoS6RIL2ARCJDc1huYV1gMr0KIImIM1OMY8ARmZAEAoM5lRZQN3WLDKot7lAyJT&#10;lHODeX52Hjdo//keRkTnx464IliVJR8GvRuDDlSAodUrY1TT6hjduoZBO7J1dYxtXxOTutfD9N4N&#10;Mat/U8ylG7uAyrhkeBt8Sjf2sxG0kW2Zcn9oK3xGED/VcbrMnxHMzwjoZ1RU2VIC/eWQZvhqaHMq&#10;VUusGNkG345qj9XjOkdgXT+Z6jqV6jqzP7bNYdw6NxjIv0iLpmkE0xQc+mo6lZUuMGE9SVgVt57b&#10;tMxahS9pjDDdYXXhyDywt4KYVYDePbHHlFV25xjBPboLd5nePsx4dj9jXJr6aPVunjMbluPYCir4&#10;mJE4VrUpLmargGsJ5XEpoSzOxJXG99HFsC1rUWyILYbVicWxOKogZsTkx5jsH+HjAiXQmbDWyVcQ&#10;RWMIZ2IOVObvXC3n+yjB/cIEtDTd35pFi6DcB3mQP2tWFM2WiFKMc8vQNa6VPx9qvJ+T7vT7aNih&#10;AVqN6IY6AzuiPx9OoylIE1NOY/Hza5hy9yRmP7yAmSmMZzXFjsqqaXiatD7/AeNcuc3cX0QTsIsC&#10;gN9Sa69GNGmsr2br2Njhu4xTqaAakaS3oUtRtfBaV6msd30FrVbnVyMSXV+LWRWPqs+VcLbhzQlA&#10;udJSV4Ept9i2paZUVcWyAlrqqsYljWYyl5nlrCxNXTZ+CKLWIG7OfZucfmitKa26c2odJLSHVqPa&#10;rq9oy1Ft6zKUpCtcaflMVJg7ChWmD0eJHi1RuEllVO7eFPkLv498VNW82WPwAV3jIrmyo2B0FN4n&#10;nIX4Y2tubGJ0FuSMjUaiBvtnUf/re0ydWyz3OIZwSV2jAygzMgevOx6Bk2qtAfu2/47LN3UloHKH&#10;4zJnJaj8TO4n0HJyO8e7WZHzn+9iQvQH2Es3bn2WghjwHtW10IcYXaMKRjWphrGta2F0mxoY1ao6&#10;xrWvhcnd62Nmn8YG7LzBzhX+lKB+PqojllEdZV+M6YQvRnfEUoL8+dDW+IzQfk5bRltKyJfSZf6C&#10;219Rmb8e3grfENYVo6iuYzthzfhuWDexB9YR2A3T+tANdiOYbLihGpkYt+77dAIOSFnV1xo0MJ34&#10;bj7OrCWsG5fhjIDd9jWuWEPTanOF1VVzi26wYlavsIJVZgpLYA1Uquu9owSZwN7atwW392/DdbrF&#10;N/cT2jVf42KPfriYrwbuxFVBckJV3E6sjKsJFXAqpiQOEdjvY0rx4VcKa6M/wtcxhbE4sQjGJ36I&#10;fnmKoHfxsqiXkBMVYhNQPiEbaubMgyrZcqB8tuwoEhOF0rkIZjECy/i2gICly1w0IR6lGONWz5MH&#10;NXPlQrkcCWjYoiYa9G2NtjOHoeKIThjGEG7e0ytY8PSqucQzyJuAXfT0kq36v+ihRkFpYXHXyKSG&#10;KA2kWPRQDU6XMZdxrk1g9wP8bbywbbuRTDZvlfBpcIQUtaNagam4XWh6f6sam9RCrGNyh+UWS2E7&#10;ENoOgthcYPfeVgErOLsSYJs+x1Sg6pjAlovcksra5uxONDmywea8ygWW2jY/q1dvbHLjhwlsnYPf&#10;oTaVVRPXrTvn0Bpbw6n63uWox/zqW5ahwpr5qMGneWkqbJXZo1G0V2sUalkDNft3QuGiBZE7K2PR&#10;uCzIky0GJfLmRiECmz862gZQJBBSgZqQWbErldYsE7IR1MRMrltHcW0MYU0fw4YhjewzjXTVBJaZ&#10;sEZUmPvRVNxYqqsUPJ7lBWv296TmjJW5n/cf/8QMArsvphjWRhVCn3eyYHjJ4phYn+rahKC2qIEx&#10;rWpiDKGd0LEOpnRrgBm9G2P2gBaYP7iVqevnozpg6ahO+HJMF8Lq7MuxSjvii5HtsYyu7lK6yksJ&#10;6DIC/gXtS+5/NawNlhP2FTz/W0K+elxXg1XKun6Kg3WrTZEbTDd4BHYR1j2KW62vdRoOfz3LJqIf&#10;kyus6XIb1N/6NWFdbsp6ZRfVde9aXN+/0bpqFK/eOUZ3l7DeO7k3AqyZXGIp7BGCe9g1Qt2gEt8h&#10;wA/3Md6dMRtXqrfGrcSqeBJXEynZa+Je9qq4la0yLtAdPh1fCqdiS+Eo3eJ9hHdrVFF8F/0hPo8v&#10;gkmxhTAyX0kMLlwCHaOzoRGBrRQXj9qEtRphrCAoWT8q5s6B2oULotL7ufER643UtThd5RJxsQQ1&#10;O2rTNS5LMahTswzqdGuGHvPHodboHui2YQlmPjqH6Sln6N5ewSx6sOMphtPoIi97cdOWPdXYYo1o&#10;EqhqlNLop6XctiVj1Oik+a82TY7A2uB9wqh34WjcsPI0SEKve5S6drdVEY9Zw5LgtHhVkKoxinlS&#10;3y5UXb01XeOEpZBqFVYDkxRTwPqGJmsNZl4XdfsQXimogJXyWqPT+Z02UELKK5e4xZlthJgKe3oL&#10;6h5eba3GgrWOJqozrblvBarsWIYaO5ejIn+YyhuXoBJjpiKffIxqn35iL8EqSbe4Rv9uyPthAeTK&#10;9DZVNppucW4UpxWMykpoY5Cbf0AC3WEHjew9gkpYuZ1dwFLxErgfx/14Ah1D85Ca8VylvgU51WV2&#10;SipYNXLJgUqgaQI/lgALVj0QEvgZ+pw4Hot/+58oyrRN5hgsjy6IPQR2a3QRjKTCji5fEhOb1sJ4&#10;2tgWVFhCO7pldUzsUBdTuzfCzN5NMHdgK8wfwpiVwC6lmn4xtiu+JHBfUSGXE7rldGu/HsdtxqPL&#10;CePXVOAv6TabEdIvCfFygvrN6E5YweOrBCvP0aqGG6b2xabp/egKD6ArrCGHw61F2C32PZFx61Qc&#10;/HKGrXCohdMUt57Z+Dld4S9w3mbhENhdq0xdNbj/ug0/3Bxxhc0Fput7iyp6z4NKu0dLObaX7vBO&#10;3FSDFM9L+XIZbrbshaQc1ZASVx1PstXF02y1cT+bYK2CG1TXK4llcSFbOZyNL4sTsSVxkMDuzloC&#10;G7N+hGWEdk5iMUzIXRwjcxZE36h4dIxJILSJaJIjN+oQ2IpU04p0iau/nwvVaFUJbAmCWjJbNhRj&#10;vSkeG4PSdI9rFy6AKu8T9LKF0WF4T7T5ZDA6zByOujOHYjoB1eAJxagCcgYVdmLySevu8aZhinMe&#10;q6/2ovW9avkY5S9g3ltafE0NT3KLtVaT4lk1MGnkkuJOqWhXusC2kJqZVJVgBtC2p5q2UWxK1Wyr&#10;7hlT4oMGpI1goturlmKZGptaX9wVDI5wrcBan0njg22NJoKpbhvBqIXB1eik4Ygq34LldKzh0fU2&#10;0kl9sppSV58usaCtvO0LVN6y1ObBVli/GGVXzUXFJRNQZvogVP1mGkoO7oxCDSuj1tAeKFiuJBLf&#10;+QcKZItDwfezo0S+95Gf7m7+qCgU5I+fg66xlhaJI0gJhEXqaqYYNsgTsNn4B8Yw1UgkqajmWWqG&#10;j4YtmsIKVgNWgDqXV/2qcqPNpSbU0e/xHKZyg7MrPlY3Di3x7bdR6J9vo0mWOIyIyo1ZWd/HuqwF&#10;sYuwHogtgVUxBTG9WHFMalYH45rUxPgWtTFGsWzz6pjQXgorYBm/9mtuCit3eAlV9PPRnQkrIZ1A&#10;WCf2wje0FRN74hvuryDEK8Z3pXXBN2M74xsCKkhXMF79lnnfTeiKNRMZt07ubbBunPZxRFl3zBtm&#10;brCWJN2zeLxb7Fuxa6ShaSFOrdeqEZrfqoam5ZH5rdf3qbFpPZIOMnYN+lbVMiw4b6obR41KhPMe&#10;4U05vtfUNenAVtzn8eRVy3GnU3/cyF8HD2Kq4Hm2WniavS6e5KiLB9lr4S5hld3JVgk3GcdeVhwb&#10;Wxqn6Q4fpdLuiy5BlS2GlXSTP81eElNzFMGEbPkxNCY7+kYnoHPWeLRKyIEGCdlRJyoGNRnHNv+w&#10;CGq9nwd1CxRAaQJbNCYrShLWYqw/xeNiUKPgB6hbMDcqfBCPrh+3R5NRPdF9zhhU7dcegygoc6io&#10;0x6cwxQqrMCdQE9WQC555pTV4lfmzyew6v6ZnnIBs+kez39Ml1jdM5psrjeny/X1sEpZ1V3jIKUR&#10;XLm9nYKuGbnEnQmrADVY1dBEN1jwtqdiqsFJM3IcuFRX7kfWF6bC6jUbOmazcs67Ff3VlaNBEnqZ&#10;lfpZpbiRV3GohfiEG4LYRLHrsY2ormGINLnHtfestAnr1Xd+iTLfzUOt9UtQYsoAlJ4yGFW/JbyT&#10;ByN3jVKoO6oXSrSoj5h3/kk1zYwCebIR0njGIlmQj8Dkj41F3rg4ZNcMHUIWT7ASCahUNgdhTCSI&#10;przcF2TRVEaDlWXUWixFVWybVY1QAbBRVOZomoNVrcAsx+uqy0YtzdE8V8dj3n0bif/8Bz585z00&#10;z5KAiVF5sCA6P+YS1qVZP8Aabm+LKsj4qyj2RxfFt7mLYnHtWvikSR1MaFHX1HZs0xqY2J4K260x&#10;XeJmBLYl5g9i/Dq8PT5T/EqF/Wp8D3zzSW+zFZ/0wUpC+y23V02iMSb9llCuovqupn1n285Wf8KY&#10;lW6wV1YP63bFrQtH0hUeg90EVg1Nvs9V3ThamlQNTac3fG7Lu9jwQwJ7acdKU1gNL7T4lS5xEmNQ&#10;dencOU51pZsrt/fOwZ1IOUpQ6SIrjr1/Yh+SN3yH2/1G4VbhBlTUqniRWAsvs9chqLXxOEcNPKCy&#10;3s9WDQ9yVEcyXeLbBDYpsQKuUl0vx5XDObrHxwnt9zHFsSO6ONZTbb9ILIF5OYpiemJ+jInOjiFZ&#10;E9AvKgEdCWzTbLnQMGs06kbFoV3Rkqj7/geonjs3yjN+LRMXjTIxDK2yRKEkFbhC9njUK/A+KuaI&#10;Qa0KRdBxWHf0WzIZraYORd3ZQzD95mFzg6dQXdWwJECn06vVhHZ162i9J+uTJaxS2EV0kecyjp37&#10;4BLe8i9lVjeOTG+VE7BqWOqm998Q1m5qZFLcSrjlvnYgsFJXNTApXhWw6sppy/zWVNnWGhwhYM3t&#10;3Ue3mXEsAVXLscDVMYNWynp6Bzqc220D/tW946FVK3ETAqoGJo0lbnZ6M2ozdpU73OjYejQ4tg51&#10;jtIV3r8KNfeuRAW6wRU2LEb5dYtswH81xk0l9VrJ+eNRZSXj2WXTUbhdfRTv2gxVBnVDYrYExrGZ&#10;UZQ/rLp18mfJigKZo1BAcSy3BWg8QUogWNm5nYuqqTy5yB5Yi2Olmtx3bi8Vk4DaaCieK1fX3F2W&#10;FZQxtDjCqIeA9eHqXAIf+87bKMj8Wu9E0RXLhcmMVT+NKYAvovPhc8L6eeb3qQD5WKkK0H3LR5X9&#10;EEeoCIcUzxYoh0X162Na03r4pGltjG9WE5Pa1sU0AjuTwM7r1woLB9AlHtKe8SvVdVx3LCecKyf3&#10;xYpJhJXpqin98C23v5vS12y1jC7vasK7lmq6hrZ2ch+sY7y6gaoqc27wEOu+2UlXePdCwsq4dbeG&#10;HmqF/mCc8JFvZlvr8AkbIPE5TmlSulziLYL2G8avq3Bdg/z3rMPNvVTZ76my6leVyh7YZu+QTZKi&#10;EtQHR3bj0fq1uDtoHG6WbIZ7cdXwKr4WXmerg2c5CGv22lTXWniYrQYe5WBKu5+9Bu55hSWw16my&#10;1+LL4RLtFIE9RGD3K5alfRNXHIvjCmMef/9pWbNjfNZEDMsSj4F5C6NnkRKoz3rRIDoebQt9hHq5&#10;ND0vGjXoFlfkA7481VVT9UpHRaM81bZWjmxoWCAPSmSPRrPmtdF73lj0XjEb1Sf0xvRzu6xleNJd&#10;usIEUlPsNIBCg/41iX0e49g59zX6SbN69EaAG1hCdRXYb/W+4WBV36vrf5XCuni1m1Y5pMkNFrBd&#10;CG8nurudrFWYri9hlUvcXi4wrTWVVApraksltf5WWivC2ZKusN6NI2WVi9tci6wx1XHFtDZh/YIb&#10;ICF3Wa+OlNvbTAMkCGojAtr4NJX1JGE9sgb1jq5BrUOrbGpd7T0rUH3zUlTd9BnKr56PimsXoNyC&#10;sSgzbRiqfDMLpRaMt2Viyo3ti1z1qqDB+MH4sFoFAvgu1TQa+fjDf0DI8vFHz00VVX4CwVMsKzhz&#10;EkytVpCN8JlrLGiZahCFLC5IBaRBGhwT0DIbLaUyPCb32cCmkub55zuo8E5WdMqaDZNi8+Izurlf&#10;UUGXE8oVWfJZ+lVUXizPnAcbmL89+iNsz1oI27l9IKYITtKdO8xYbHOhClhaqyZmNKyBKQR2aut6&#10;mN6JLnH3ppjftyUWUmU/I7DLhndmvOrUVaDKvpvW32z1VFk/rJnWD2un98faqR9jLaEVpOunf4z1&#10;0/pGYN1kfa1S1mF0hd3gCCnrHirrns8mYa8NkpiGAwT2cLDq4bHvFuAkXWKNaLqoBicCe3GbXOJV&#10;Nu/16s41Dtzd6+0Fz3J5Fbve3L8Vd/dsxt1vvsbtnsNxu0QzJMdXwYv4mnhJt/dZjnp4krMOnkpZ&#10;E2rgGbcfZ6+JhzTBmkKVTUmsiruJlRjLOmCv0i2+QoW9EFcWp9UARVh3RJfEmniqbHQh82YWZM2B&#10;aVHZ8EnmRIyMy41eufOhbWwcWiVmQ+u8BdAoRy5UJqC1c+RA9cRElKdHVppeWinWofJ86FdLiEW9&#10;93Mynv0AH+aKRgu6xr35e9Qc3QO9GCbMu3MCC59qTacLmEyRnJpyxmJWvUdHC7Spn1bdOHqDnd6/&#10;o1Szfd7qfesEQT1BZXVpTwKswRA9qKoOVrUKU2EJsfpdBWwHKqpgFbRS2Pbcb0N1bSPoLmlghItX&#10;pa4CtPVlQnppN1oxbaGF0wSvliwlmAJXZoorkKmmMrnC1uB0ehsaHFqNJoxdGxPOlqfVxbOZ6roG&#10;dY6tQY19K1CXCltjyxeotG4J6u5eiSprF1r/a5l541Bx1TzCOwGVPpuCap9PRdGebVCwZR1Uat8M&#10;2egK56ByasmQXAI1i9T0PeSK1jhigUY1ZDwZTxXMzTJS2DjGnNnkGvPPseME0amuyr5r+wYv962v&#10;lq6uRjO9SxWN/sc/GJe+hxrvxaBrlhyYGJPPnujLYwpjFePTb7MUwMos+ZnSsubHSgK7kulqHtua&#10;tTB2ZfkQu7N+iJ2sVHujCuMwFfZUXEkci2MclrcMvqxcBbMa18I0fr+ZbethdsdGWNC7BRYJ2EHt&#10;8MXwTvh6THe6wX3x7ZSP8S0BXT19gIN1mt4dO5CwDsC6GTRCu45u73raRqqpGUEVrFvoCmtAv+JW&#10;GyesVz8S2L2ffoJ9jF1NYZdNY/yq8cJUWHXnMIbVqKYz6z/Faf5PimdPa7nSDctwedtK3Ni91pZ9&#10;ubz9O9zYu4Hx7Bbc3bEe95YswfXOjFEL18f92Kp4Sihf0fWV+/uCqvpUypqLllgTz+USZ6uJR4T0&#10;odxhusUpVFcHbGXcTqxocey1hHJmV+gen2c8ezyqFFW2NDbGFuPvXggro/JhWdbcmJclO2ZlyYYp&#10;UTkxJCYHelBtu+f6AB3zFUSrHLnROC4R9eISUDd7DpTh/1ya9aIMH/yCt2JMFKoS2gaF8qJcngTU&#10;a14Tvb+YgpYzhqElw7SRxzZj4XPCSRDVCKXuHc3MmXbnpIHr4li5weex5Pl1LKZbPF8usaa/yQ02&#10;YPVKjYjSatgh3WL1x96gol7fj47X95m6dmT8al04hFWpFFXq2o7QttdkdObZOGHmaSyxBkm4FRAJ&#10;KaEUrF5pBW+zc9ttcrpcYcFqY4e5r0anlloR8cwWNDy8Bk0JbcODq9HwqNZvWoeq+5aj6valqLyJ&#10;rvDa+ai2bamNeirH2KnEjMGozPipIp/uRWeOQCVWnvKsPNU/nYx8XZqgAJW2dMWydFepmhoYQXBN&#10;UQll9phYZNN7dd5mLPq2Ri0pPytyZI21PthEtSKrb5bqa+rKcwSmxak0G5b4NgH95z+R8//zf1Dm&#10;n5lR/71YdMmcA1Oool/HfoS1VMj1BHADbV2WwlhDINcRxvWWFsK6qEJYS2DXZi2ADdzfEfUhIf0I&#10;+6KL4Hsq7T6W+555R+OK4RyV9mx0KezJXQYry1bGfEI7m8DO69AIC7s1xaI+BHZge3w5vAu+Ht2d&#10;MerHWDN1IL4TrFTXtYJ1+kCCOghrBStt/UztD2Q6iLDKBmIzVVUvp9pKV1jKuoOwajTTLrnDiwjs&#10;4gmMXydhH5V2Hz0arXx46EuqrOJYLf2yagFOrV7EdB6OfTUbp7+ZhzOrFuHC5q9xcedKusnf4NrW&#10;b3Fn7XLc+mQqbtTtiHu5a+FRTFW8pKI+z1bbYtSndH0NUHODa+FpLuUzJazPqKxPqKyPslUnsIK2&#10;GpW2GpKzVcYdAnuLbvGNwDW+SmgvxJTCqZgydI1L0oMpQk+mkHkz3/FB+XmWXJhP13hKlgSMoxc0&#10;LCoHPqbSdspfCG0IbIv4bGgcm4BG2XOiEiEtT5e5gkzAUmlr5UhEzZzxqJEnEcUK50Cb8f3Q/4s5&#10;6M4wbezJrZj56Lw1Os2gOyxFncPYVa6x8gWvIJ6WfBrTUtQVpPyLAtYtmOZj2J6EtRtTxa3dvBtM&#10;l1ijmTpfP+Qanais1i97RWOG6f4qdpXCmisslQ2GIxJYqWwrtQxLUZnaeGEpLmE11/j8DksFrIYq&#10;KobVQmrWCCWlpVusxidZPb2GY+8Km+ta5/uVaEjlrb5lKWpt/QJV6RLX04ub1y5CqfmjqajjUWfz&#10;pyjDClR42mDCSngZ45ZYPgMVFk5EwY5N8UGFEsiX/wNE/eNtU0RbTI0QKq7MRRDfJ7C5/kGX+B//&#10;RI5/vIPs/DP0WsfYt9+xiQGKQbNyO+u7/7SB+bH/fBtxhDTP2++iPF3dZpkSMCAmNxbEFsC3gjS6&#10;MNayMqyNIoRZWDECQDfSNhG+TUw3M28bwdzK/S1ZCjKvILZQTXdz/3vm71crsRm3mSc7EVsc51nx&#10;zsey4mUrhXUlK2Jp47pYQGAX8OG0pGdLLOnTGksHd8TykT2wanxfurqEk9BKVdfPGEI4B9OGEFDZ&#10;YLONs4eabZ4zDJtmDcEWgrp17lBso7IKVr0F3cO6e/F468rZR5XdQ3D16soD6tah0h6V0tJOrlyA&#10;098txhHCevQLxrdfzbQun3MbluLq2mVIWrIAN4eORlL11riTvQoexlbCM8ajLwQlgXzO9ElidTzO&#10;TUBz0gzQWnhMOJ8SUtkTbsvSAEtLpksst9igpWvslfYSFVYNUMdiSmAvH6I7+B/s5AN0M3/zlVEf&#10;YDFVdmqWOEyOSsT46BwYkvMDdHk/L9rEZ0crwtqcMW2LbDnRMFsOVMyUBZWzRqMiw6fKApYeXN2c&#10;CaiZIwYlckSjct3K6DNzPBoN64EBm5dhIpmaTWBnPbloYC54QkU1aM9TZS/Z4Iq5tDmPmT66bGOP&#10;37IW4aALR2pr3TiENNLYxNT6WHlci6p1JLAd5ArT5Ar7BqdWhFMNTnKHO16Wwrp1mDTiyUMqZQ27&#10;w600wolgaltdOhqKKGDNVT7jBkuoi0ctxFpVQi3DbViuHt3gWju0wNrnqLXtC9TZtRxVCGzN7ctR&#10;acVclJw2BBU/HYcyX0xC6bmjUOmLyaiwcjaKK55dtxhFGF+V+3Qiig7qggI1KiCOrkvmt/+BrP/8&#10;P8jHuLJBpmgMic6FidF5MIbu0Aj+UcMZ0/TjE7YJ3dma70WjeqYYVH43GpXezYpq70WhKfO7R2XH&#10;sOjcmE5X9/NY/uHRH2IV//h1Ao+VYBO3BaXgFJS7olRBimAbAdzO7e3M28F0d3Qx7NQ2y25XBWL5&#10;vUz383oO1iLmDh+lHSLgh1j2OKE9E1cKlxSXJZbB7oLlsK5efXzOB9Nn3Vvgiz5t8eVAAjusK1aN&#10;6cv4dAA20DXbOH0INswaRkCHWupsMG2IwbqJsG6eOxybBK5W5Z8/3GLXLbM0x1XT5sZSWSeaff8p&#10;49fFBHbReBwgsN8vmYRDBPbkCrrEy+cR3Lk4tWIBjn89Bye/no1Tcyfi4uQxuDZ6FK4174KbH9Yl&#10;UAQ1rqp1zzyjmj6nkj4TgNmr434uQpm/PmGtiacy5j8npILaYGUZA5f7gvhhIoGlySVOoUt8T8Bm&#10;q2iucRKBvRHvXOML8aVxkr/f4Zii9lDcTa9nG72aNVnz4kuq7CL+9wui+L/STR6T8AH6x+ZGt9js&#10;6ECFbRMTj5axiWjBmLY6PbUqfJBXojdWlcBWYVhVP3c21MqbE2USsqJIjni06tUBdT/uiPbzx2Lw&#10;/jWE8qpBOYOQzqCKzko5jyl3TzO9YK3C89Sdo5k8GvVEuE1he2r4oXXlSFWPoiu3u6oPVjErXeHO&#10;16mW15SqZViT0gNQA2tr5pS2HaHV+GIfk9psHIFLU+uwucFB3KoJ6epflbo2JaD2vlemmisrRdVg&#10;CjU8NSC49U9sQIMja9GIKttg/7dowrQeQW1Iq7phEcqumoNyy2eiLOOp4p/0Q+WvpqHMipmotHwO&#10;SrHyVKCy1lwxC41XzkWrL2ai87SRGDS8HyZ0aIeu7xdAx3fjMTjr+1jAmPK7mEJUvgLmkq6Oykv7&#10;AOuj89NNzY8V0QXwJW0ZbSn3P4spYPNTl1M110g5CeV6GQGVqysV3ULANrMibI0uSiCLEsCiVMxi&#10;2EPba2lRprSsRbEvqjj2RsuYz/K7eN4eqqnc4INmgrUIFaEojhPYE4y7jilPShtXHGcJ7WXGYxfU&#10;mJKrDHaVq47V7Zriq4/b4ut+7bBiSBd8N7IX1k5gfEqV3TyNoBLazbNHEM4R2DhnOGEdaooreDfO&#10;lhFc2haaXlK1c/5IusS0uSOxi96M3uK+d8F47J4/jvljsJ8ezKElUwkvgV06jYDOwmG6xseWz8YZ&#10;gntu4RRcHTkcl2o1x9WC1XE7B4GKrYxn8QTQAK1N4BiL0r19mrsu49CqeJGnLl1fqilBNUAJpFIP&#10;axoTsEwFrIf2Ph8EKTSp7F26x3KNTWUJrWLZi3GENobQ8jf/Xg9PekDrs+THGv7PK7Pkwzd0kT9l&#10;XZhGaMfzIT4gE+PZrPFoHxWHtjG0uGxoEkf3N2tW1CXElQmvrEZMDOrly4NyCTH4KDoTalcvj0a9&#10;26HDwnEYRmDnEdDZVNWpdInVN6tWY6mtgUqb9/gqgdWLsjRr54pTWKmrWoYVs1prMPdtdQkqaiea&#10;RiN1Yap4VOszaUSTm5FDo1tsrcKBO6wGptZXqKo0Kam1AtMtNhWVqsoNJqxNL+xwasu8NgRU8aqf&#10;oaNB/q012J/bUlYpbRO9juP7b01N6+1babNz6u5cbkMQy9PKrpiN8oSyLH+IKoumoObaT6m+y9CY&#10;EPecOw6jxwzGjHbt8XmNxvi6ZE18k6sUvot3bupmVvztrOy7+ZQ1ZWPl38on7BbaVsK3JboQgSto&#10;tol5cmE3RtKC2JilgLmuyttsT2eqZpYi2EkAd9MMRoL5vUBUSvdL2/tpBxh/etPIG7+9Pyizl9fa&#10;x0rkVLUojjA9HitYnZ1gDHsivrjlHSXQSk/HlrAKeCm+DNW2FA4VrIC9jZpifd/OWEWvYu3wnlg/&#10;7mNsmDoIm2YQxum0mXR7Zw8nnFRTgcvUAau8oYxbh2OrgJ1DY95Owrp9FtWWZbW9b+5YHODv/P28&#10;sfheAC+aQBf5Exz9dAqOL5mCM3Mm4urgwbjcuD0ulW6I67kJEwF9Gke4EgUeY0/afVPEyniety5d&#10;35p4WaAh1VSDIQgi3eFnNA+lTDGr9s0VVn5gUli5xRFo6RYL/HsBtFJaQXuNsN6gyl7lb3UhvhQf&#10;hMWwn7/5Lj5st1pIInALYg3/Y7XYL6HSLo7KRTc5BwZljkeXzDHoFEXLGovOdI1bJmZH3SzRqECl&#10;LU0rlyUKVRPjUK9wfpSj2hZOjELhkvnRnl5gr/VLMO3WMcxhbDrl/hlMTj5ljU2acjeLEM+hGzzr&#10;/gW6whrtdB3qm31Lg/wdtG6ghO++sYXUBKlUloCqsUlKq1UmOl2lO3zN9b+2DRqdZO1oNkOH7rBz&#10;iTWyabdzi6mwanDyLrFSU9lz2y1WVXdOc0IqN1kjoDTQXwMkBG3j01ownNu0WruX20wcvTen0Z6V&#10;Nr2u/qH1qLhqAWoun4V6y6aizTdz8PFn0zF1+BB82ag1NhSuiv3Zy/PPKI3jBOgY/5CjWelORjlA&#10;DhGOI6zkh6lWB/l0PUDADlDh9vPP2ysXleVlu7LSjWUqhdzJ/F1Md9N2EU5t75CCEijlSSH3CUpe&#10;+2BsSWvUkB2maRzrEaZHGD8dZex5lPcgO6Zjdpz3o/MIt+7lIMEUrEd5fampgcp7OynjPcudOxWY&#10;jkl9z3D7YkJpq4hX6CafzF4WByvXx84+3bGGwK4Z0webJlFhCevmGXR7ZxJMwruREG40tR1p4G7i&#10;9gbGtpupunKDtxHibdzfwXQ3y+wk6HuY6gVWO+aMwp7ZhJfXOTRrJI5PHYkzA/vhctOOuF6iPm7m&#10;rIykuPJ4EF+ZkFYjWDXxkFBp+KCASk6ojEcf1MKDPIQyL+PV3IxDCa/gM3fX1DQANp0J2PR5HloD&#10;12JZtRpXZTxbORLPJiXSNU4sh+sJZXGZv5d+U/3Wh2j7+QDcwwf2VnsYF2B4kx/Ls3xATyovlkfn&#10;xSyGTUMyx6IX49hOWWPQPjYerdVqTFCrMY4t825mlOF2RSprNbrDVfPkQPlcCSiUMwqlapZG/fEf&#10;YxjFad6zK1TYs5iuaXcPzwfpRRe/Mm6dcf88Zj24wNj2At5SK7AZwexuXTdOZTUUUY1LGrXUgaY4&#10;VsprA/0JqrpxzA02YANo5Q5TTe1tc0ylrgLWWoR9DEsTqIpdm56nitLUfWMNT9xuctYtXypgtQhb&#10;Q0LaRO4yFbbG3uWotfcbNNz3LRrs+gaV1i9GZSputb0r0ZAuV5+BPTG/Vw+satYeOz6siUN8Yp4k&#10;mBdiyuA8n6SXYsviQjRVx/rfyvDPodkwtTI27eoc3UiZhq6dtP45QiMVjKLq0Q5a6pRxv1KaqWGQ&#10;Z8pJ0/ZhgnhEMBJAgXic1zvO9CQfGqeiS+OEjJ9zgmVO8BonVCZIta/t4wKb4B8hqOb+shKd5PYJ&#10;2inun/ZGOGVn+NA5G1fCtk+xzGm6eBf5G1xKKONiNX2nYtWxt0dXrB/dF1snDsaWqYxHZwzHlpkj&#10;qKKjzDbNIqi0jZbyGKHdqnTmEGylq7x9+iBsmzaQsA7BbgK7m8d38/iByUNxfMRAnOnUBRdrNseV&#10;orVxLWcl3IqviEdxVfA0oRrhoWWvQkDlolbC/ZwENWdVqimhoz3MVZ1uL0EVvAk8h/HnY0L2KHtV&#10;PKQ9ySHQ04KZ3p7RfOOTN6nsfV7LGqGosvcSKhq0t60BqpzFtNfNNS6Fs/wPT9NO8rc8wt9cD215&#10;XZus5Z6hEeFdn7kAVjMUWkjFHZUlG3pkiUFLwtkuIRFtaU3ey4r6mbKgNvPqZCWwWd9D5fgoVM4R&#10;h0r5siNP7jg0HfUx+h5YjdlPLtnY4WlS1kfnMfMJXeTkswbobKksXeJ5NLnIb2mOq9xfrS1s8Wsw&#10;uskv99L55iF0unkQ7a8L1KDvlWbAGqCE99L3dGsZt3JfLcWtFauqdZhmDU6E0bpzTGEdsIJXqQBt&#10;SpWVCUy9nNkGTDDV8MRmp7ah0dGNaHh4nb0np8XR9ai1dRnKr5yDBtu+RtdtX2H0gsmY35xKmqes&#10;qdiZrFSW2Aq4TEDlFl5hnHKZkJ7n9nmmGvx9ioCepV3WMcHMJ+xFmkbAXIovz8pPwASNwVaa0Mld&#10;kjkAvRoq7zgh9MePRxNAnqsHwUnunyR0mtJ1httnzUrjjB4aBFbgnuL+aebr8zS5+qxSK18ykp6g&#10;yp7kQ8BUlIBKBZRKRSPQBvtnaefjSvK76h5cjKv9K1QRNbJc5WeertAQ+8dRMSdSYScPwbbpw7Ft&#10;5kiqbCq0gnUjVXczgdwod5lKvFU2lcBOHogdtK1TBmAv4+BjowfgbOeuuFStGS4UqEHFqoLk2Cp4&#10;FE/YCOkDAnNPcSpBFSwadXSf6nlXoOarg6cfaJA+IVbLsOAkWE/CxrwnPP6Y9jR7NQMwDaA5nFsc&#10;sSCuDQP7SG5xYPepsJFGqIQKBqu364RXgyqs9ZiekcA9xgffAZrGcW/J+iE2W+hDi/4Qq2MIbdY8&#10;GJ81O/rHENb3sqBrthzozZh2UAyNcW7P96LQ7N33UCvzu6hFaKvljEPxPLGo36c1Bu1ehZl0hycm&#10;HcPYm8cYv541l1iv8ZjLeHaWBlEk620B17FQE9gN2EBlu1JZPaxmUlmC2k7LvNDaWQtxMLLJANaY&#10;4WA63WWWUQwrYGmtLhNYwSp1JaSmsgKWkEpJBatBKmDPO7e3KVXVucBb0ejERotbmzGubUO3oSmB&#10;VZdO032r0WXvGgz+ej6WTBiL7+q1xsac5Uz9pFhn+aNf5hP9EuOTS9y+wj/kGl2fK4Twio7RzrPy&#10;nhGkzNPE5uvcV5+cdajTRVJZwaVRMFJewSTTvoazneQfeZIgaZqWwPSAngpM55ymqazOUbeBFP4c&#10;Vf2c7jGA0eDUceadZxlN/1JHvpRQMegVuWl8yJzlg+M0lfaM1JN2ihAK0LOMux2kTlnNuH2B93cp&#10;vjQuJvKz4lnpVIbQ6jveoEt6MXtFnOjRE7umjcD2KcOwnamA3UI3VtBu4raA3RCAumHaYGwgmJsm&#10;0yb0x8ZxfbBrbH8c69oV52o1xcWCVQhpeaTEVMbDOKqZlJSgCYx7/O3vUsVSclSkC1oOj/MyTqWq&#10;PqA9zOXi1ftUU5V9SCC9PSbYj5mnVMBKZd22gA3B+V+abzV+yPuSujuVJbDxFcw1Vsux1FYusqBV&#10;XbjM/+Ai/4vz9n/Ta+Lv/r3CHSquWu630FVW28Vqqu4XmfNgQdT7mBH9PoZlSkB/QjskLhHz4vPg&#10;y2yFMT+hACbGvo+h0TnRMToWDbJnQZN65dF63ihMuX3YYtjx904SVLrGBFajn7QSxRwCu+SZpt5d&#10;sXg24hJLYeUKe2hlcoPV/9ruGpXUu8HcN2AJqeUpViWgAlmDJwSqS11XTotQY5NTWo10cq3EAldm&#10;CktwbYYOTeqq9Zu0HEzt779DDbrA9Qlr531rMWbrSiybPAmbKjWjwrFyMw49K9WMK8dKXx4XCNtl&#10;/vACUzMzBOA1QqvJy1cFMEG+KBVVPv+k63SNboRMAAuUC/yzZBcJzCWltPMGn4PRmwPa2TlCKTCl&#10;4kqlmNq+oIcD709qblASZF1LFUHb8gJ0r5d4TIDq8yMPENoVurTnWGHOEbpUMJ2aniOgYZOaXuTD&#10;4DKvL7tEpb1IaM+wsqlRRb/HjZjyOFelCQ7PGINdM0ZhJ9Mds8di2+wx2BrYxlmByk4birWf9Mf6&#10;iQOwccIArGPsu2NYLxys0QCXstGVjKuAe/FUTMWgVD+NKEqmgt5Vow7/h+TcVbldCY/y1CS0Naiy&#10;UlwCQ1gEqm3TFKsKVJ/KHoWA9eYVNr3K/p2pbPpGqBS622o1Tubn3LP7VUMUXWTWiVusKzdpNu5Y&#10;/4HqgP1XLtw4zt/5CB+YB6i231Nlt0cXIrgFsDazehXyY0nW3JgckwOjqbhD386MSVGJWByfF19l&#10;/whf5SyGBR8UwcS8+TCwYH507tkco1nHZz84i2l3T9lLsmYnn8YMbs97pIYnusWEdrbGFz+85IDt&#10;Sre3i8yAldK6VmHlqbHJWompuJqZ0z5Q2Q4aNEFQfSwrd9hAjcBKOOn2yg32A/plzRivqjvHwyqF&#10;laJqMrqmz2lFieYEtSF9+/paDPzAGjQ7thGDd6/AZ6NZmUrXZ1xZAhejVampnPxB5c5e4JPyIn/k&#10;y9xX5XeVXsCmVvyr3DbVIhjXVXFpN1mxMgJW4Og6lwmLtgWuTEp4nuAJTgFp6knl1LhUASkwpdxy&#10;rZWvVIqtB8Y13qO21Vd6kWYQ+/sM7lGmJ/wN3ofMPe11bT4wCK0qjbm8NCmpt/OsRJbasRL8jnSD&#10;aZe1HU+YqcanY4vanNBbhOVSroo4PbA/9swaw/hzPHbPnYid8yZi+9zx2DZ3rAG7nrHthmlDsHpi&#10;f6xmzLuOtm1Mfxyu14zQl0EyPRkb+keQbvG73ePDMDlbedzi75zyQQ0CW4mQqrFHDUpSNfWHKiWo&#10;gT0MbwvU8LagpckVDgObEZRhi7QWB66yAc5UDVweWJnFs7yeGwnlWpA1UeAuHyS3Fd/yPpKYai7t&#10;Nf5finH1X1zUf8EHrVzmM/yN1VJ/lL+tBrHszlIQ22xgTD6siM6LT6m4c96Nw9T3YjExUzwmZs2G&#10;GVTazxOpzDmL4MuiZbFy5iSsvXwAM8nOwLNbMe8BoVU8q64ejXZ6cN61GKvRybvEBilTxazqb7UV&#10;DtWto75XqmqnK8Fgf8KqLh25waa+gtbcYIFKYzzr3WBrEaZp3/pcZYTXGpvkEitVd47c4jN0f09s&#10;QZsz29FCr944sM62R53ejgWzpmFt2QbW7XE5piyS+ES/LjgFIO0qK4vgdarqwPQmYAWnwcBUfW4C&#10;UjAI1pusVDf1p/DPuc4KJ2XTNcMqp+s4eOVGCzYHrx4Upo7Mk+kcPUBkPk+qruua0tOuylUntFcM&#10;Xqf85pabVbDKYfEUyynmVJfDdUImt/0KK8lFVhK5u7ILrCzWqCSVlvHYRQJ6gXBeMlD5e5lxO6EU&#10;80vwGqX5ffm9o+g1NGiDYwumYt/8qdi7YAp2LpiEHfM/wTaCu5mKu37acKxjnPvt2L74blgPfDeo&#10;K/a0bYszuQgmf28p6B3e5y39lrxXgXo/p3ODFR+qNTYlcHetgSmwFD4wZB5UZ1RXQm0p4UkFVqBK&#10;Vb2lqqtP1cgUsaCrx+8/paorxvXqainzNaPnQfa0o6HUiizTfQteQXyX6S1+1yR+J/8Qlfra/5SN&#10;QLP+6P+6GTz8rQ7xf1fdOK/6wd/oIh9iZ80q4DTLHWeZY/y9jvH3OpZQGtuylcCqyvWwY9E8bKJo&#10;fvXsKuYln8OMO2eotGeosFRZGwElYAmpGp1MYW8SQkLaNckBLGD95HMN+rexwxbTulZhaw2mCyyF&#10;bSVToxOB1TF15fjB/nJ/zTUmsAJXwxGlro0YtzY+sRktTzBOJawtz+xEQ+a1ZNw6gteZ8+USrK/d&#10;Gt+zMl6g+2tKZC4v4eSXN1j5Yzl315ugCAMbwBrYFQImgPUH6Ae3yss/5CYrhwM2pM7BOeoaiVwz&#10;OO7tKmGSyW2V+c8Mu7a67nXer445DyBQXJpBykp8kxU4Scbt23IneU6kIvA8dT3IIxBwAlOKa7DK&#10;tK98AixQzei6eWivENYrrBj67hf4W15nZbkdy+9SqAYuTJuE/Z/NxqGlc7Fz/mTsWjwNOxZOJbSf&#10;YBPd5e/G98e3o/rguyHdsbFXRxwsxt+J57txuWqokWKXN3Dv0gRrshmBZWVW6gGVCV4pc1hlvYXV&#10;z6trGNL0sNq2AKU9F6TB9gsbxqixxlRYAmtlCad18QhWdSdZl5JM444DgHlcdj/wCu7znPval2dA&#10;eO/wHu8xta6hiFGV9R2zq1GNrjbPSeZ1U7Jpal9tswfBVL/HZhr3XA+Pc9ZjHF+Xn1XbPjslrgrO&#10;M66/2LY/LuzYjj1Pb2Dlmzu25OmClHM2q2c23eO3BKoBSjMXWK4wYVU3j/phNX/Vlnsx1/iwxa5S&#10;2Q5UYLUAa6BEmyv7zDVWq7Bi2lYX3aCJSH9rELPaMMTz3KdbbCOb1Cp8njGrVPXUDrrFm9CZajt3&#10;z0Ys7zMQW3PR3cxakhWbLhwrwSWBysphjUmswAIi7PLKBKOecH7bq2s4X5De4Q9924DVU7IyYXDu&#10;sABTuauslBoFI5fUnyfgHKShbebrPGcEUHAGnyW4tX+DFfc6r2+uMc2V40OCf7QgvcVUbqpcsDtM&#10;rREkgNabFFfzOQWtHiCX6G0I3rRGMKWmAtVglaLSBC3B1nnnCe81lr3F69+J5vfr9DFOfLkA+z+f&#10;jcOfzcWeT2cZsBtn0i2ePgqrJw3BGrrB6wf1xN6GTXEhsYx1ichu834EaiqsqZbM65vxu6QH1tvf&#10;AfuIyuYanqSwqbBanyzNXN7APLAGbZDKNBpKDVQab2wDLGxwRi2aZvXU5rW5L2PeIx57xHIRiFne&#10;bbtjtm3jlmvyvFTIHyaqC4oeAVPbpz3wpmNM77O8f0DoMx5nr8P7dlMDnzHV/uMcdXjPdXAnphLO&#10;5aqGC+0G4cTa9Tjw8DpWvLllC7LNfXAZb7WnemrBNAPXK62gpYraUEQblqilX9w6Te2DeNXi1mv7&#10;0PqqIHWjmdSd01Ktw5f2BqC6qXTeBKpiWDUySV2bnCeo3G52ajvqE9QBV/bg8+WfYUvZRjicpRgr&#10;Fis3/8ir/OOux1chIM69uCoTqNloTMNQKg2b8ry5fQJAQPW01LjVW3ySJpm66rMcUHKxBdUNKsEN&#10;23bXMpgFaQCwM13XAXid4ClVnKMy13mfehBIPZWvlQ6skUug0m4bnOrEd5bM+7lreWpRddCa8foR&#10;eKnU1pIpBSegpv7aNhOwMg2YkKIqZRkq71Upq92XwC5Jj6ICUqL5ECneEDfoih1dsRhHli3A94J2&#10;0QxsmTEO6ycNx+rxg7B6VD9s798LxwtXxW3+PnKHvcLe4/dPD6sH1lKW+2+BNZfYKn+1ANY/A+sB&#10;9SaF9YB6s3zCImA1OOMF4Xymscm0p9x+SmBlPs9Dq5k/Dki3/zhREwzqEDJnTwSawe7KCeTHBqCD&#10;+rEeAlRUg98bjz1g/oNEPQykrm75GtlTquxTpYT2Uc4GzKtvyvssWwOkRFWlKBHctv1wes132J9y&#10;CV++TsJb3ZKOEkwtVUpIg1TKattSWIJqS70IWMWy6odVC7E1ONEdJrRt1DIctA63JKw2Yd2rK5VV&#10;5vtZm5zZgYaMWxue3UKF3WrDEBsT3OFnd+PrseOxNXcFqmppwlORYFahqlbijWtbMYRzCwWCKauM&#10;eR42D2UkT9tBOVdG51fEXbotWknvtgFb1RRWrqlXSgefa0E2xQyumWq+nI5J9QShA1HnyS3X8Ru6&#10;Z95/pFHLQFWDhjOpvLlZvA+1WhqwNAesgHZ9lhGA+XnW/UATvOrwVwumN6+yHmJnhFbAEtxr3L4h&#10;1z2A9548i9jyuDVgOC6uW45j3yzF4WWLsH/xHOyaOwUbJ43EuvFDsWZEP+xu1Qbn1WDF72Sw8vvd&#10;4uff5ff//0ddMwLW+mBpgtTDqhFRYUU1UCPQBoBqPwBV+6+oVi8Jjo6/oMv5gqA9536qEVYpnAA0&#10;CAkSgUqFWdseTgetKSLN8oPz7BivJ0idafK84JZq0qig2o5AqvOYPstej+56fUufssyTnPWZNuR9&#10;NeD1adnrO6B57/ejK7PeVsHZ+l1x9rOleEvdNzbCSYAKSKqqG0PMbZsH69Zn0sglDfrXsERbGobA&#10;Sm2lrLYGsWA1VzgVVpvnyljV97c2I5iN1M+qrhvuNzm9Ha3PbcOEY5uwokc/7IvVQAbFkZWooFJW&#10;rSVLxWIlEBiCTsAaNHJZmSrPmwcqkkcVSX9MwNzjH3yPyiqlTcquPsRKPOaU1JUPgDVXNu015CpH&#10;jtNMQXm+VFSpIFd8GjnGa9hx2i1+tlTdWiO9KQ5iqjjJgOW+wcnr3UmoFoE1bK7PUKZr8r4FJmG1&#10;9E+mfIYVBPa63GFTWGe3dL0YxsiVmiHlO72TZgUOf7EYBz+fj11zpmLr5DFYN3YItg3uhyPlaiMp&#10;piwfIISVD8xb/B1uE1pzh5nK/gQtr58eWDU++e1UUFO7c6xVmL+DhzU9sBazBsA+54P3OY9pfPEz&#10;up0vqWZvCMAPBOANlUoT3f8MK40gCFaDNnBLvQlI50KH91OPy56HzvELvj1hKlgF5WOBHoL0WQbX&#10;kLnrCFoBS1BlgpWx7RPev2JdmeB+FFUDN+Oq4S23PCkhZFyqRifnEmtf4KplWFPm9lkZK2fAHoJm&#10;5WgwhAfW+lgNVtfQJFClrB5YpbKGZzYT1C1Mt5o7PO3ARnzbsBUOZSlsrq4q/lX+0Q4Wp1jX+ecb&#10;UAJH6hqGMmQRVzWUd4PllQpwtfDdprImB8DeJqwWvxIyK6Nzg3JmdP+U+ms5E9ipwApQ3bOuISid&#10;krp8bQtSmQCUmesrNaWFGy98w4YH1mJZuoe2HVJZB6xXWnoIehDY78Z7j0tV27RWmvcTpNy/zlQx&#10;rhqP1I1xi6HHneHjcW3rWpxc+QWhXYTds6Zg28TR2Dh6CPZ17YbTucohmQ9TAZvEz/KwytKD6rZd&#10;nCv3+c/Q/oVLTBO0DtgMWoRpzuVlPMrjz1juBdPXhMJAZcX+gZX+ByrVa1b8N3QzXxocVFmqriwV&#10;3D8D5E0KK6DDYIbN5ytNA286MNMfl5lCpwc4KOfNYKXJPRawT/l9HstdphFYucSEVmOFld447EYz&#10;qXHp6gHGrhqOKEV1pjWKpbDtNByRoLpxwy6GtUH+wZhh7wZ7dW1CZW10hu7vqS1MGbte3oUZhzZj&#10;Vf22OPReEcKm1l/Fp879FbRuYINTV+ciuz5SA4uWFqTAAsCkxDcChbWyAYh3clRDco6ahLY67hBe&#10;Nc/rWKQcLQKsrmXX433YA0SQ+tSZucIBnM7o9goCViYBZVAJPlbGO3w4SFUFp3UhBJCmAZbH1bJ6&#10;L0Fg03XXeSET8Hesn9D3FQYg8zeTYl4XtPyN5PJ6SwXXzUxJUmt2gtzkMnaNlGh+9wrNcHf1tziz&#10;egWOLluCfbOnYcekcdg1YTQON2iJqzGlzPWVsntgZRm6w7wPg5XXTo5X104ALO/Zw6o0DOkD/jYy&#10;bXtQbUST4AzU1aBN1LQ6usI0KaiU9A1V6gcC+iMrtuwNK/Yb7gveV4IgAmkArrazESiag8YpnTPB&#10;5FxjD1t66J6ZW5tq3l2O7AdAhs+z7dB+emh1PPIQ8epMeyp3mSa3+Qm/z1udbh6xrhqZWn+1KLgG&#10;SAha12LsRj1pdYkOlwkx3WKbD0uXWA1PUlQXs+4hpBp66EYySWUFa2Oa3pLe+PRmNKQ1OL3V1iKe&#10;tm8DVtRtgaNZivBpr35JB8M1giFYZWpVdXGkg1fKqcqYHtj0+zIB61tV7RjVQUqXklOrwVNhs9Pd&#10;ZAURoHaOgakYNziP+9YHGri3UlbBbcuLWHkHp9xpD60U1sWoVEYpOFPbZp5AE3zqLnAD0B2kHl5N&#10;sja1NWBdA1Sy8nSe4LV9Z9q3eZ28n7v8XNfvSeP3Ebw31eBFGAWklPUG95V3k/s36Qpr+4a6o6i0&#10;GtWjYXq3cjB+HDsdVzauwsHF87F39nTsnToRB/t8jNMFeA/8j/QZamhSf6tT+79S2ABapR5WmkC1&#10;EU5KaQ8DQNXvqkkBzg32jUzVWKkFqRtW6BVXrq+BKihZgc0EZwhYgao8y6fKvhIQ5uamgis3VaCl&#10;wiaYPFCCNRW49MAaXOny/l8tPbCRfV2XFnGpaXZf/E7P+N3esgXVCKiBKqN6mtvLPFuiVK2+5+n6&#10;Kl5lWT+VrvUljRV21uLSXjQjrE1pGhAh19dGMNHtbXp+J5pIaTWS6dQ2dKDrPHP9N1hXphGOZVGH&#10;vkYqqfWVYPEPviZomWpfraqKX9VwI5fYulpY1kzQBJYGVrnAVFaB5Za1VFmCSGDvCpYctQJgqzpF&#10;SnctgeqAVaOOwA8DyzLBZxmgrHyKUVNhVfeMA/Y2K9hte6dLasOS4Ix01HNbDU0+zwHrgJTSmvJy&#10;O605gE25aBoLG05lUi71f8ptFqgC18GqASc0PvCkkGpplupKge9kJ7R6YOavgdsjxuH8l59hz5gx&#10;ODRiBI5WaoirsaX5gJCKq2+4DK9TxoBVXhpY+ZslK5XKBkrrBkykqqnf1ogmAasxx64bh8AKTP4W&#10;mpnjW4k1+P8pIX1hjUm1aLVtWdPX2aSsITBDwJrKKp+VXPD+SHshAD2sQQyrBiAHRDpo/hfzsIaV&#10;NCOo/24/vYU/+3FwXzI1XinGfcLv85jf+S2t36RZOQJUrq4WUNMia+Ymq5X4yvfc3492F/WKDQ2K&#10;YExLsH2rsIBtdl6qusegbUZADVTvCp/YhEZMGxFWtQbP3r4G35asg5OZilJBK+FirJbooLvGP9dA&#10;ZUXyfZwafCBw5Y76/s80LcOCLZ0ZUDpHFZamPHXH3CSwiltTzB2ugbusFG68aAC7zuEDQX20qe6t&#10;gBaszsx9Zjn3OQLYQZvE1Fp9A3MtvTTCK1OcKAC9ov5JYWm2jEkA6V8CG1zHl/H5ti3Yg+Ma/pdC&#10;GGSCKknhQKwDV7CqhTeJDzYNxhC0Us2HPOdhbBVcy1MLF9v3wZGGbXC2ZWece59KHkMXmGU0gONW&#10;HAHntlNWAsvv7mJVp6KKWdOoqoy/iYNUQw+lqG4Uk8WrvF/fuGR9sNatU5nKxxg1R3WCVsPFqBGr&#10;G5iADWJWWQhWb5FjMsWzdIfVoCRoBUhYYf8O1jRAKg3B54+lBzIMczjfWzg/vG19xARVXT4eWgeu&#10;61p6S6BKVfWSKxvJJGgJpJuV496grhZkNT7puKbTmbISVilrKyktTe5wU71OQ2oqV5jQuiGHW9D8&#10;9A6Dtu/V3fi2bXeceq8YLvMP13tONDvlYqKAdQobBtYA5VNdeRa7Bv2uahiygQm0NLBKWVkZI7En&#10;K6WuK3DVOKO49b4Ulm7xbVYWNSqlKqbMA+tadQ1YPlSuswI5YGl6CPAeHNBOVa17huZfC+FeDUFY&#10;tB0A5V1hm+KVAbDmFvMhYsDR5B777XBeON8AFej6jOAa9hk0Tdi2bhJeU7GhoEoibDfMJSa8cpWz&#10;UYH52wtouesa5fMkvgZuElANe7yUncosQPnbqBX4Nn+fO1JkgzVoFeZvkL5hyYPqVdUrqhRTrcAC&#10;1vKZmtIGwMoFtm4ZVkyZKWmwbW4wK/QPrNweWIEolf0rYFOhbWgqq0YoLT+jvlcfvxq4AVxhaFOB&#10;S5svuP5U/i+gDJvKpl7zr8t7YMOgpgFWsaiGGna2/liNZDpg7q65voRUfa16k7pNSFfDEkFVv6uO&#10;KXaVC9ycbq5iVcFqkNL82sKNCK5er9GFMe2SFcuwL7uG11GpYqWa5XFeLZaCUKBStQxOxlemrgas&#10;g9UDbAMXAkANUpZ3RlipxHJnvfljiksFkGaLPFTfFqEVwK5By8OqcxyUgjXVFOe6hiaDODjvJl3I&#10;24olWenk7kaM+1JvpTJB5YE0kPjQ8FClwhpss4wz7iv1xwMzKEPb4X0trWKja4LrG7ACgRDakLwg&#10;T4Bp8MPNOAKrluPE0vxu6q6pwIeAgNJ42yoGZxJ/bymrFNganAxYF8sms7xcXnPD+VAzSAWhQKWr&#10;b2OCzRS3C97AePwhf2ONZFJLr2JLNQKp7/QNK6aDsT5hZWpubz2D9rXlOxO0bl+NTSyTTS5xKqQ/&#10;CVTmGbA0g5r2Y86GeJ1T/Z+hbhufBkCFzce1tv1fQPl3lnrN/yWP5gH1sMr84I23tEB4Bw05VCOT&#10;tQC7gRFaqtQBSgW9sMv6Y7WvUUxteEzDDG1M8EWqKl1dWeOzWk+Yrq/iVU2RO7MNLU5sQ+eru7Bo&#10;+2p8V6YezkVr4Lrmq7phhheosAYiK4WNr2XF0NhcTWlLD6wG1buy3o11oNu21DUSTzpgbfA8jzlg&#10;qUIE9gGBTWYFNqD5edaQFHTfuHPdUEUPrHXR0HzDku+ukQssQAWWqR23ndvK7ZBSPqBr5wENmwdX&#10;sKVP/1/NzqM9oDr5IXEaOveY9ojx3+NsNRkDqaVVo3Hcmr26bzVaKR69Fl+Cv0Ep/kblqfKuBTfJ&#10;GunUz6t4WLG5vrPrlrqvLik+rCLG/BT+9s6ktmrIqsj7qMiySh2sbuZNVVZMxaSENAAxopqE1ED1&#10;wDJPKmuQ6nhQ1ud5MzizBbBKTQVnsC9TA1XYNX5Fd9PD4oFJu58WorD58jIp5d+pZXqz64euHb5W&#10;pPErADQMrGLaiMJ2uLTfubpUWTVAqa/V1nWiqdFJimoT0+UGy+QCX3SjmZpfcMBqQTUfs2qwhAb4&#10;u0nom9CO+zM2L8dXpWrhVOaiuEq39jL/0Cv8YzUmWDNfPLCCQVBqBoxmO2i8cGQQfQCq1DcCLM0D&#10;qy4cB6wgdAB6cGV3WFGkrPf5dNW2hub5cqnlnaJ6WNMAK1CVSlkFqx4ABNO7qBFgA1NexA2mCdCw&#10;ukoJM4LWb4f3M8r3DVaWb8d0PQ2FSx1apyF3btSO6xqx2SuBaTC8DYjnA8Xi3FjGt3KZFefyP7rN&#10;31gwm/H3T+L/dJt2x1TWKa9cY0GvwfzmFgtWPuz0vTW2Vp/7nL/5Mz4oNRD/hYygvsxOpSNEqarp&#10;Go7C5o+lusAyt+2BjZQJzlEqJXUucqC6HmDl+30q7UtTTv02qaOaHDxKXT+shym9eVA9rD4VdOH8&#10;jCz8WRmV07EwpGmMXshb3fQWdaqq4la9Ob09XWGpqACVO6y5rRof3EKDIwJoNfywOVXXWoSVnt9F&#10;dd2OFhf22Cim2sfW2VpMzU5vx/jjO7GsemPse6+gaw3mnywl1URymyBuSupj0QoEtCzjWk26dlPY&#10;bEaOQA1UVvNTtW8xL8/x4DoTWKkgJrECCVbNzFEL8UN+4XtUHBuKSDVRI4q1BKcBNq05UAUu97mt&#10;wQ/hWNPPB01vUjAPmIfVQxeG120Hg8VpDsJUN9qfE069ad9gDQafu/GshFWgJrLSKVYjINalwWu7&#10;YX08ZjNYBLODW+NdbRaLrs/vI1dXrqzcXNegRMXkw9AaiqjAD7Nzm7+B7l1K7h8KglKfpRX51Sor&#10;0/tvXrKyvWJFfJVIVaVyvjIg5cpKHTMG1oHqwfR5rvX3B17TA+tajJ0pzzdG+XMEqFRXKuzcZAKb&#10;jftUWluYXA8wDy73ler3c32xrnHKw5UeRr/9gp/5Qsf4XewY7y98PGw+Lz24ls/zFcN6QJ3Sasij&#10;G6+sB/Jbektdl6Abx97rSrO4VjEs1VSrSqg1uLmWIqW1CPpa3fpMwfzWs1LYHWh0aisanN6CBoS2&#10;4ant6Hh5Dz4fNQY7Mn9oy6qcJ0A26ZwuqFK5w1plwbnDAlbT0rSUSkmci9PUMR6TS0ygzaS0tD+D&#10;ShN0hNPFocE2K5ZSKaKmPckdvkslUn+sysil9rA6YN35YZU1N5juoZv2JjeYQDL2SpYlBBOfA0hl&#10;XnFtYjRTD6XBFpiBxvvI2AgtU8WkLlUet9ODGjaW1bmaDSJgnwYVzndjaDytgWT7Ug+Za3xRWVXU&#10;yLIrBrKvrOoCUUXjtr9WYA7EwGzbve/GNRLJ3U21l/wc22Zl9PGozNxcA1aQyVy86WFLzU+/70FO&#10;6xp7c/Gvru8GVPyUvZFTWIOWeXSXDX7Gsxq6mOqJBN+ZeamWFrj05kF7zs+SaVv5zsX9369h4PL3&#10;syGMwb5cXw/tI/5ubru2bb9lcasfvURINU3O1hzmtvpn5RILVDeoX+6wG8lkMStjVRu5REibntuG&#10;eic2cF9jhHegPuEds3s11n1UDacyFcepKM0eYYxqsKq7hQpry5gIQNf9IrikqmeiS7jGKA+ogA5U&#10;Vvt/gpVQW6waQGcA0uW10UkJzoXV8iV6ff5tQuRATAU1bA7aEKy8NymrtQJnV8MSgSSoKQRJpq4i&#10;a1xK7w5nFLsqL5Lv4HRp2jwHaarqOnPQppZNb6nA2iwU/rl/Ho6X1qycVVRfWd12ON+XC5cPXyNs&#10;TkkFqEAVuB7kII8V04AVuDQHl9I6gaIGwFpjk4c01XxcmwbO4Br+upFr0qTeBiiBdS3FBNbOc9ez&#10;Binm6Xt6aP8bSL1FlFEW7IeP+980nJfeBGhEUblt+zzP5znXOIhhmf9Wx0sHbBSTXGG/blOrq8E0&#10;OcauLZg2E6SKW+nytjzvu2+08iFdY6bqwmlwYiNVdTPqH9+MOoxdO1zagSWjRuHIu0VxNroMTlIx&#10;bUG0AFjFqudiSrjBEAayWwXiPF1krVSnvllTWFNeusWyUDfOn6ANgI2ARzW3ll26cBozrJFNGvRv&#10;r88PVNi6foLyqa3FHloHvrnTdP9cy29aBQ0rqsGqxhhBlYNwBWD6ZUnSwOWPSXkD9XXm4LwfpJGJ&#10;1jSD2QP7J3D1GXJpBawqCAFKB6pUMbyfkaUH8q8A9Q+ByAOBJih994s1JrGiKTWIIyZYBGMAmZnL&#10;E6QuJg3DGuQHAKushzICLPfDn63P1bjiSJng+jJTVQLqhy6+puJqcIW1HNtsHRqv9SdXlddMA2M6&#10;MGXpYZVFHoK8L3/NP5dJBVMzdyyfed41DjdAyd7SoAnXv+pGMFmMSpMbHJkux/3mhFWxanNa03O7&#10;DNjGdIWbnA5GNJ1zrcQNGLvWPLkWo45uwaqazXEhkxa6Lo0zikcJqq22EMSlBizhU74H8mSsVgXU&#10;5Gspq2JVAe2OZdj3GoL1ZhxTtfhqPwTsnRyEjZBoWp2GDppyBueFQfWw2mRxbms00G2dT8itkUlG&#10;+Ly6aqyvucdSWHVlEB65sQ8Yy9kyJDTFhn55EoOT96H4T2Uf2rYDLlVJaSFQbdIzTalNktZ1+LmK&#10;HVPNldGTWZXE3knjobLKnBYmqZ1XQVV2zV4JA+ksUNWIK51qEdUOgPVQOlc39XPc9Wkso5g1Eruq&#10;HCukg0r7UlZBFEAmY+V16ilzwDqAU1U0Yno40PxDQl1E5i4LVua94b266zpQI2bgqkGqIc9TIxRD&#10;Av53DiYHqrY1xjfV0oKpftrwfhj2VK/FAZseWu3bRHreqxqU0jwIeO9yq5WfppVYLcDtGLf6BiUN&#10;iGhJ19eDqj7ZFgS01YW9prJS18ZntqMeXeEGmstKYOuf3YKGVNgGev8N1bU1Y9u5G1Zh2/sVcCmq&#10;pAF7IVbD4NwiaYJQ7q6AldLaWkk0qeuJ6GI4r4YlDyWhkflGJwM4OBZR1fiKuGyqXBxX6GJrOKCg&#10;1fIqGoh/l1DcIyx3WNkVnwpYN5/VW2osK1A1ZU1T19zgBxe3JhukTk3tJcHe9CDgNX2fqGv9dbDa&#10;dgSqQEkNUDXYKHUqazAakFJJmfK8cZ/umofSXS/YDvIFtstT5QjBxT9bMZpVfF+Z/2TOlfXwaa7o&#10;c1akiGmfZWxeaaRM6meEFdTDqs8Kf54ro31BKPjSqqQD0UH452Opx7UdBtXv+8/xn62GrYgqqwzv&#10;M/W6DlKvsr71WHGzoNfACnvo8RwHj2tMihjzIsprx9WvG0AWWCqYSv11wvlpy1r8quvp8/2x4PrW&#10;L8vjpri8r7fkAns11RKmem2kjQumkgparS7R6txus5a0ZoS30fmdhHQ7GkhdT29F/TOMY49vQl3G&#10;snVObsZQgr289yAcyUz4qKxaq1erDdrACAIh6ASf1tu1FQkJqlqGz8ZqOc4SBq9XXK/GKicLA2vQ&#10;xZXFqWzFca1jY9z6pBuOfVgat2LcoAm1AmtEk4C9Q5M77JeD0XEHveurdbN5tKKDXGA3+EGmPlWp&#10;Zgph8mrqoHXxqpRXwxG170AkZAGwXmEVV0aA9cb7cbC61l2DNWLMD0yw+3y/skHYDGApMY8/sjhM&#10;M1lSgRKwkYocbKep3EylsqkwCtR0FZR5uo4vE4bWGqD4ed60uoNd0+fZuS7vNSuhgPWwZWR2jOUi&#10;25FjDtKIhfb95ym1uFlutIAMBv7re5rSsmyqojtV91Py7L64LVMYoIY4ARf+PdQa7IBNhe0p8z1Y&#10;Edj8MZ4bBlbXc+XDrrY37TtL+0AIjOdpsvxbFrcSSrdw2vc2xFDAatihtt0opp1opNdmUFk1Na4B&#10;Ya13lsp6ZhtVlsp6fAMaHtmImlTZXgR6xphR2BxTFBdjCCKhUguxVrzXIAhTTgIi+ASsXzTbXpPB&#10;OFfLR5qSspzU1yurNw+wriV39iwV+VKPJriyvjuu7h+A25O6MQYuamqelF2TrV0Me4tmk8mtrzYj&#10;l9jN5pH7q0YqG8FEsJJpzg12iuoG4Htota3Ut+Z6VzUdVKaEhI6AmqraNk1pBuXtnMD+6lj6fT0U&#10;XHeOulYCYAWXYIlU5rSgprf0wD5L1PmsPMG+3w4DG7a/yze32IBwwJrLyoro4tZU07H025GyOo+W&#10;0b37B4TfTn/cQ+u8De8OB58rYBnPWrzMfJtDG8S01h4QfH9vDsJUtTTlDAALq6h3if2+gW4w1o9A&#10;qTz3IAi6hgJ7obiaafiaail+S8qqxdPUEmzbile57ccGN5SKMm2iWTc2sJ/Qnt6OulTSusc2oc7h&#10;NahzaDXqHVmPlmc2Y+bSuViZjXEoXWFbxZ7KpffFSEHVwitQBa0gFbDqZ/UKq5ZhpVqfSMDa0qI8&#10;LlC1HU41AENrxZ4tRDVd1gX7V1XHqa2t8fTAVJwsWw3Xo526mqrGE1S6zc4d/jOw6spR2TCs6rfV&#10;iCivrBoQ4LtyUmGVyipuJTRBvKlGnwhIUr1g2xb4MkidoobNwFXZdArq+98yUlZ9jv+sCKyqHLQ0&#10;sLBihStwhkorEIJtlX/OiussXFGDPFU8Vdh0n/NXFoZYIMgtts8UPAFAYRg9RH7fTPccuu/03yEC&#10;aqJTeIub7fOchX8DfZ4GTbhtfh6/2+tEqm4ArNIfszfiZ7iY9pn6loPf4oX//vpOtAxblHlvqfsC&#10;W99dDzkByYcBVV+p31eq+xG03lJhTquyprB+qpxiWXXh2KwbusOKZd0op31oemaHxapNqLLNznvF&#10;pZ0ivMe3ovGxzeYyj+P2l5Xq4MC7H+I0QdWrKc4SvhPRqcCam0sYNWhCr6sQwFoBX+qq11ZoGU6v&#10;prYyogeW5TRowh+z7p6oMgbn7fV9cXhtLVoD3Ds1Btf6dsCl90rhRnRZKngJXPygIs7kq8Trl8aV&#10;GB+vSsVdK7Ct6CAlTtQK8IxZ5RITWqmroHXxq1NZg5bH7lmLsFxb10jkYQvDpQYk5UcgtnJpQfbb&#10;kdTK/RlQb2E4ZTaiiXl+X5YGGFYqX7G9vZbiRSp2YMpjKkV+wcrhYldnbmoaKyfPcf24/z2w3jy4&#10;AsrD6huKIrASCrmtLv50+b7v1gZeKA3M7lnfISPjMX0Pf48GLvNTvz+vzeu7z9BnBp9HWATsm2wu&#10;xlVjnH5PCwd43Clh4GEYsPwMps71DYz36fpkVV5l1U9NUEP2itD6VKbrav9vgeW2ASsoBa1AVcyq&#10;FuLml/ZYK7DiWMWsAlawNji1FXUZq6rBSV03DU9uNWgbUG17nt2DRSNGY3OmQva6xMgb4Qio3kMj&#10;V9fHngJWDUzntFQnwbH3zMSXsu4cU2BC6pU0AmtgWghcxwT+5cyEvHpd3N83Emd2tsCZ7c1w6WB3&#10;3JjSBXtiP8CFqjVxf+pAvNo6E0/WTsOjBWNxolI1nMlUmLFvBdzMUc2UVK6vGqTuEsx7BFSm7bsE&#10;7o7tO3c47BL7sbsCTO6wB8q7q0qtMUgW5MkEdBrlTW+CNQBWoAvIcHkBa6AG0IZTD1IYpj8Dq4qr&#10;gQxuX5U7o1Zif420bq7yQi7335i/j/T3ozer63Mj0GrbIBWwTBMFkdTOq60gCu49KG/3nR7SAEi/&#10;LWDd5wX7dHEtvub3EcD2sAg+032OTJ8buMbcf5UzUFOW1+/goXWjuPQgC8ANWuUd2AF0fBCEofSw&#10;ps/zqc7xacbqGrjEcoEVr6q/VV03TRmzNrnEOJap4lfryqF73IgKq/hVXTn1TxNcQlrv+GY0PrkF&#10;9U5uwMgty7Hqo+o4lKWovWbR3ndDwM4RLnOJCahXWEHo3y8TBvZUdPE0oHpYNRFA5oB1Kqv+2zOZ&#10;iuBSyya4d2Q4zu9vi6uHOuPqsT64sKYvLn/eDz+e+RQ/Jn+Jx3cW4NGtxdz+Gj8dW4yL3drgdGJp&#10;3I6tQBidqjo3WP21WldJ2xovrG11CdEFVgOUVFfxq1p45d4KWJopaQgomW2zgtvi0QGAGZlgTA+w&#10;c60DEGnh85UfgVTGbb8vYC0Ntj0kvpK7Cs8KzOsJVOWZEoXKekDTQBbYM362W1Mp7TG//1f5ZsF1&#10;Lab29xOYwPXQGCiqvIIrVMaD6O/bH/f54TxZBFia7sObAy/1OlLv1IcDYTVo+ZAgMIp59ZvpHDuX&#10;ZTxYMlNSHef1IjAH5st4ONMD+neWkcJGgDVVDUyxa9MLbvaN3ijX5Nw2xrF0hwUqVbY+odUSL1LY&#10;egRVylr/2Hq0P78HS8ZPxN7MRXCYEOrdqIpdz8dQRam0Dli//KbrmpG6ygSieyerXq1YwgZLhIHV&#10;avp6LUWqwroY+GpceZzK9BFOtayLlHNjcPNUHySfH4aUC6Np0/Dg8iw8uDIDD67PxuObc/E4aR5S&#10;bkxHyrXp+CVlJZ7MH4lzH/CeGGsnx1UinA5Y5xJz3wZbOIDNLF4VrC5+tcEKAbCmpAFQWttWf244&#10;ljXQwtD+BcAGeGAGIVXBA2vn83N0Xa+oHtSwefjCEMoiisDr+D7Wv4PT5/tjbluwakxy2vK+XDjf&#10;b/vP8CbX+8+gOUhdHMlKy20Pni8rdfTfwZ+b9hpp86Tkvg85fH/ewp5HWM1tWCSh0b7GLOtY6n24&#10;FugXLCOwfAyqbiSLQ23fubiyVFg9jC4vDGcYbh/LekgjwPIe1LWjbru33MwbLfwdDIywlmF16RDe&#10;s4RW7rCgVaswXWJ129Q+sYHAbqRLvBk1ab2PbsTqmi1x4t2i9hLk4wIvoQIuBi+J0vtPpbAGHAHW&#10;qCaNF1ajk72HkzDrdX4CV8cFpAf2Isu6t7ppWp6u4WLgy7HlcTBTflyf0plAfoLb5wbh4ZUJSL4y&#10;CcnXCOylybRP8Pj6DDy9MQPPZTen4cm1Kbhzfhze3JqDV5um4ErbtjifqyxuxWrStZvJY0rLVEoq&#10;aLWImoB1XTKuNTiisKzE5gZTJT1cgtYWpaaFQbRyofyMzMoqpdn1LD+4JlMPZng7bL5ChiGJmODx&#10;7m8AUvqyBlg6Fzm1THB9pmnz/wyFzw8f07YHxUCT2b4AVQutKr+OpZbxSigzaHmdl3JvgwYmgWkK&#10;p2P6PH1O8Fn+s8P34H+jyL0ISkLh+oddF49SB63yAuXnfmSoZQBYBFgBzLIGKs/XsVRFbchU22EL&#10;ALXzg9TOzVhdZW7kE4FtqeGGUleCasASXMFro5gYxyrVkqSNzm61Af11ThDY4+tR/+QmG9XU4PQO&#10;jF/9ObbmKocLWUrbS5BPGrDl6fK6N7udVqNTMDZYb467KndZbrAUlsBKXQWszc7hcf/CKplgvSTw&#10;uS27orfDJVbAiUxFcaxmBby4MBl3L49A0oXhVM9JeHhtBp7cmEmFnYRHhPfRlU/w5PokQjsZz25O&#10;xbMbU2iTcPfsUCSfHoE/bn2B1+un4Hr5GrgRq4nZGhElYKWole2tbDZ5gPGuvXqBYMoFDquqgUZT&#10;ZTDAdMzASwevmTvm4Qynco0N2JD56/+lovqUFTCcF66sYROQyk9/LL0iZ2Tpy9h1fEqzSQfpru2P&#10;e6V17qgD1WJKg5HKqoorGII8r5Qe1nCe4lFLg2v6h499XvD5ZhnlhY3HdA0XTwfqGpgDN4A3Aiyh&#10;0j14wAyyIKWFQUxVV1kjs5c5ZA3TlA2fG4bVA6tU3TqmsKwP1krsXGIHqh/JpHi1IZXV4lUqqpYo&#10;VaNTHY0VPk5QCW6tw+vR/ORWzB47Bgc0SCKqjL2V/CSV8iJVULNx9D7UU1F6n2lJF58KSJpgFajq&#10;h1V6PLoo3WhCHSixzHX3KL5VHCtV5fUzF8apdz7CwWyFkPLdQKTcGYe7V0biwa0peHJnDh7R7X12&#10;i6pKOB9f+4TgjqHyjiK04w3UFzcn02bi5a2ZSDrZDxd3d0LS9/3wauVoXCpQCSnximfdsqRandAa&#10;mwirXoyU3gUOA6VttdZGVJapART056mFz8oFx9Of6yH2++nNrvEXwPrK57d95bXKGtq2/VAZgzfI&#10;S1OGnxfO+9Px4Bre0txPqJx/OITP9fkeNqXmaoaAlHlA06Tpyuh8/3n+Xvxn+P30Fv7N7PNp1kIe&#10;fMYrazEOQys3XbGuoJXr7sr672D3H8D3V+ZgldJ6c/npwU0DKz8rsi2FpakeUGGD995oqRdNRNci&#10;4ATX1JXucAMN7D+7heBuRN1Tmy12rUdg6x/biDp0hXswfv2qU2+cfK+IDUE8RjVVepFwCjYBe1ov&#10;XQ4Bq1hW8eppdbkQytNU1xMxxayrRwqs7huprfXNxvFc7mtWz6G4j3C1TwdcHNgGp4fVw+Or46iq&#10;4/D07ky8uL8AL+7NxNPbk/Hk1id4mjSB0I4jrMNpwwjsaCrsRLMXSVPxMmkKXtyaxGuMxdXvu+Pl&#10;6VlI6dYV17KUsAndUlmtsGhjg23AQwBqqBEp1WV1kKkyKM9UNQO40sPqt8P7SjM6lpHCWqUL0rD5&#10;Cpu+4obzPTB+PyOz8/j5f85L3U5/LKN8b76CR/K0HQLQWS3nKgf7YUjSm66R/oEUtvD9pLFQnsXz&#10;/E/DMa0UVXN3XWzrAPbjsc0T4GdrW9dOD2z6GNXleWCltKnAenMq+2d32KdSWL1NwDU6XXRvmdOE&#10;dBer0gVWet6NbtKopvqnCaw1NG025W3EtIHNytmKPic24ds6rXGGCnsuuhTjV8WjanRycapiV7X+&#10;qo/VqSbVkup7isCekRJz/6S6geQeU2ENWp57WdBLYQM79nZhnOzQDL/dXoTndyfhwcWhuHtpEF7e&#10;nYVXyYvwjNA+v/MJnt8eS2gJ8a0xeH5rLG0049jhdJNH4en1MXh0bSTdYx5LGk+lncS4djLzqL7n&#10;GN9++wnO5ShlbvEjQWoDHQgQQfXQaopTBCb+4QaYQOa+B0nQqlLYdggy7xp7CGW+hThtfnVua1UI&#10;zVHlsQDWjB4CsnAFTW8ZVdxw+XD6pzxWEtf/yvOUF5Sx47zX8HmR/P8lT2DYIARWdLsuTTGpg1Ap&#10;LQBZcaoH0w+31Pm+vHXVBNf11wpvy8Juujdfxnk/ruXbuenuQWGKGjL1Dyvfj5Ryrdi8D5a3hxBh&#10;C7u2L4NGJh+fKm51IP85hrVyPC8NrD4VrDS5w24+LBVWyipgFb820SwcQtqYwJo7fGYb6gQtwhrV&#10;pD7YugS0ztF1qHtkk/XBztjyDTYUroKzdHsvENhjBM+1Cruhh1LJU1RQU1jv5tKkqnKLL/L46WjC&#10;zuPWqMT49kpseaewCWqQKs1rF8eB3MXwwx7GqDcHIPlKLzy8PgT3rwwlnJ/gRfJ0PCasT29PcMDe&#10;GmWgvrg9mio7gnCOons8gjaSSjuSgA6z7RdU4efXx3Kb8MqVPjwdNyvWRnKc61d9kIMxJf+oxzm0&#10;zTyDyrm2T3IoPy28HiAPlkErC/IjZWnuWql9rJZnsGpfn+sW0bYJ5axYGT4A/OfQ0ldU7ae38PFw&#10;uUjqy/FeDBAbmqhWSpYNjoc/L72Fr5mRuYn0BDWR6sF9/zkGq0CkWUNSUN5BLEi5z+v6hiWNaJLC&#10;qQHKlw1/tt+W+fvNyMLHfFxtFqjrX5kapNQAZQ1guo8A1giwf2mpZcJlFQc/J+RhaL3ZjB1+hgO2&#10;JhX2ssYO67Uabo6rFNZUVuOFFb9qcD9jV/W52qAJGRW2Fve7nd6ORd17YG+mQoSwFAEsRVilsHKF&#10;yxqw6ro5GVvcXi0fjk01SOJMvMYPl7ZW5XNqSaY7eiZLUcLLmDdB6ktj/p738uHayPb4IWkkbl9s&#10;h+TL3fDgWl/cvzoQdy71wf3r/egGD2PsOoo2ktAOJ7DDCewIusDD6PoyvTEcjy4TcKXXBuLh5YF4&#10;RuV9fHkwnl0l3HSTn16dgaSuLXAnuiIB5Q+Uk+AE6mlw8mn6hCa4BKziUpn208OZZpum41JYB6Wz&#10;VEjTmjVWBTD+larKdCwSKwdmFTD47HBqFtq2lSZovsL6im5ppKzA8nClfp802zQd/98stZyr4Ep9&#10;91L4GrYthaV5YAWo0rCr7GH19+AtfL30eX9nKuPd4gwh5e+Q2mfLGJcwaV9Kq6GLfwVsRi5yGliD&#10;7ec5/wyrfn+Z6pzmxT5inXtLC6jZQmpSWLrFjeQOq8Hp9Dbrd1U3jgZJqMGpPpW2PpW2JuNXrSwx&#10;5sv5WJFYzBqVzhOsM3RjBesJ7quR6JwHlrCqYUnqeZFlFNuejCqK45k/wuG3C2DPP/Ngf2whnCxS&#10;HqfKV8WR/CVxkJCeYlx84l2WKV8RP5ybiLvn2hLSrrh7oTOSL3Wnog6i4vbkdjs8vNSJ8Shj0btD&#10;6BoT0FtDqaxDCewQ2lC8vE2QqbbPbhBsqvOTKwPw/NpgPCW8jy8Q2ivj8OTmBDz5rB9u5ChLGPhH&#10;ClYq69Oc+uH0hjEt7hz8+aoE6Ux/ulWOwHylFrza/xOg6fbTDJgIgPLb3tLvmwWfE94Of76/L39v&#10;vmz4uK+0dpz35Y7JbXWuq50TpN78NcKVPmwZ5aUqrIBN+7nhclJfwSM4Te1lzDeVDV3Xf3Z619cf&#10;D1v4uDf/G2vbyvH6prD0LgxSfn8PrNuXEVal3JfSmosfACvzrcMeSg+mdQFlmC9gUxXWgxoBlmUM&#10;WP4eb2lAf1OtyyRgNbif6motxIRVSmqNTCc2oz7NGptoVWkDT+3EkuZtsfefBC1aEJahMrpBEiej&#10;pKbl6SITZNoZurSnMhHQ9wrj8Dt5sfudD7Axe2EcqFYblwb2xOUZHyPpq0F4dmAGXp5ZiOcHZuHm&#10;zI9xsl4dbMjxAe4v7kP4huH+hY64f20AY9fBeHxzEH58MAQ/PRhEJe1F17Yj1bIlwexB649n1/rg&#10;VdJAKiePJ0ltCSxV+NHlfnhJgF/dHI4H5/si5VxvPLowAA/ODcSDK0PwYstwXMhXEjezlkZyVHk8&#10;jK/GSqM5j3qDmFSWf7D+fFYoG5LmK0OQmvGJGAbGKvdfmG+0kmnfK7PBQDMIQ+aP+W2zYFvX0jXS&#10;f3akMtKskqYzf/+RSsxtazgL9s388XDZ0Dk+pk1vkd8kMLeQd+q9hMtZSnNQeiVlvj/XUpVJ3Q+f&#10;a5buPnTMW/iY/13C30G/o8oJUHtYBGZxLQFOA65M+2oUE2iE1mbcKH6lCcQ0YIa2MzKdFwE2gNZ1&#10;5zhgbSK7gBWoBmvIHRawcoOlsGpskrKaKywjuE3O7sSYLxZgReyHOJq1GI4T2HOxZW1kkxqPTjDv&#10;fGI5pkVwIPoj7MpeDHuLVsDppk1xuX93pHw2GS8PLcObO9/iVcrXeJm8GC8fzEGKGoCSpuHFg7l4&#10;83gJnp+bg3tbhuDhuX5IudITTwjbwxvj8Po+oWas+tujkfj307H4/clY/JTyMV7f7MRYtBPeENrX&#10;N6i21wnvjY/ximr7Um4y4X1+oz9e011+c2csXiaNxhPGts9vjCLUo/DqLmPa0+OQNK4jHgztjccD&#10;euNm1Qb2aotHsVX4p0gV9DTlj0lYn+ZkRQj+bO/GWUXgnx4GQvtpAPMm8Ji6gRcBhFR2D+R/Y+mv&#10;ZQ+TIE/H7d6YZxWW2/6YN5/ny1kFppnbz/uKDJYIlwltR84JlQlbuLzfl/lGJ3/c8pnn+mkDYAJg&#10;/TnO+J2C7fA1lab/Pn9n+r38dppr8fP0uYpp3ee5+/DusIPZlTH3WQ1RGnOs+xRwAXhhYL2qhtU1&#10;fDz9gAlvtjib3hUbwGrA+snqHlivrup/lTssha1/Ygvq0A0WsLW5rzmvizp3x/a389lAf7UMq5FJ&#10;7u/ZmOLcL4azmYtgf74SuP/5RLzYvxBvzi/Fj3e/xuuUz/Hi/iI8ujOTcE6hTcaL5Bl4nTwTT69P&#10;wZMbU/DqznTCOR63T9JVTZqIx0lD8JSq+OgKFfL6SKrlePxwbzj+9XgYfrs/hFD2xs/3euFfD/vg&#10;zc3O+OVOL/x6lwp7vSte0E3+8c4gQkulvdmf6joAPzC2fU1gX90dh5d3xjEdz88cjx9TpvLaE3m9&#10;mcxbipcpX+HnE5/i0ZR+uFW/PpJylseTuGpWqdzLdgUp4dQfnoFZBQpSUy2l6UyqaMoYAOghzGj7&#10;v7GIeunzuK/zwxXS7ic4JiCV5+4ltQLbZwbA+rw010hnrmKnPW6qH5gvEz7uy/hjpqxMzfS7Ki+w&#10;SBne0wutcxycn/64z09/TKbvlCY/eBCFwfVm9xBAa6ZtmgfWWoiDPIOWD3A9ZMzND2DzMKZC+ee8&#10;sIVBlfkXdaW3twSqV1lrbCKsWqbUGpw0K4dWN3CHNWii3uktGLf1W3yTvwz2Z6aLSzf4uE2f0/xW&#10;131zINOH2JO3OF5umoMfHq3A03sL8OD2NNokPFFrbvIneH6fYKbMxMt70/D0zhS8IKSv703HUyro&#10;9aP9cfPEYLq/Y6ikhOnWKII8Hk+SJjHmHIBnV7vgpzvdTFFfXumI11c74ZekbviZ9tO1rvj5Rg/8&#10;dKsnfrnbG29uqFxvquoAusH98OJaXwI7lBAPpw0j+MP4uSPwQ/IY/PJgCn5OmYbHvNcXd+biya05&#10;PHcxnl6dj2fHeJ+z++NWOQ1PrMQ/VSrLHzYn3Zac/OM1b5KVwFWGdLAG5gH6W2MZD58vH95Pbw74&#10;1Gv7Cumvp3uwewod07bBFC7PfV9G+U5hXQX25/g0bP789Pn/tdGjsMrPyu4h0D37+5alAqzP+zNg&#10;fzKdn0G+/4723YPtDE2fxTS1gculMhs6yfuIGH//VywrpfX3+Xfur8Wsgbp6xbVW4pA9S/ciLG+B&#10;S6zB/oSVqVqGDdYzDlaZ4tjaVNfax2mnNqHlxZ2YNWkCNmfKj0OMTY/ElbPhiFqz6RzBPZG1ODZH&#10;5Ufyd9Pw/NG3eHyHFf7uAqroXKrrbLNX9+fQDRag0/D6Lt1j2gva46RxhGQ87l8ZTXAn4tn1CXit&#10;PlXGovcuE6qURXhyqRdeXWmHN9cI6uWO+ON2b/znbj/8fqs3fqHS/prUB38k98e/nwym+vbHT4xv&#10;X9/sQUj7B8D2wc93RuKX5BH4/f5AlhmIn+4Pws8PmPdgIn5/KHWdSbd6Dp7fmc0HxnzGy/Oo8PPw&#10;/No8/LjxE9wpUwVPoyvjUVwNPI6pjJf88+XO6WkrV1l/uANG20oJl+07CBSv+thVqSubFujHCTUc&#10;kDKdb66yU8bHie6Yu56unXpeRuYrYgQspXaP3oK8NMd0rqvY1q2kY/o+lmYM79+ZL5/+fmQeBgdH&#10;cDw4ZhaA4M/z7rS38LGMLCM4/X1kdMw+U6nux+5BcPp7dNsvItAyT8Z7MmDNqLgEzwMqMMOg+nHH&#10;DlaqK7fDwDo3OICU5t9k54ClwqpluEHQ71ovUFeZWobrHZO6ElzCqyVgOlGBl7TqiH3vFMQhAnos&#10;piyO0A2+wBj2bJaS2Px2LpwZR9f08To8u/s51XMxFYsKpcp/dwZe3JuBV3R/X6VMp03Bm+TJZi/v&#10;TMSja6Pwy5N5+O3pEioegbk9mUBrAL8ahKSC8/H8Sl8qaBcqak8C24nA9sW/COyvVNR/JffDfx4M&#10;wu+MZ3970B//eTqMYA7ArylD8FvyUCou3eFbvQzY3+5PZJlh+P3BYPzKc357MJzpBPz6iA+S21Pw&#10;8hbv9Qbv8Rbv+ybv/9YiPGP66Pw03J/RHbdLVsa98gS1dQckF3T9pZrJ4St8uNJrAIQAiwDIP9oD&#10;62PXP5sATS2XmsdUfbTcdtcP8mh+gIXPl9m9KKWpIqbJl5fASpi6H1hQPtUErXtzgI9prVKHyvrt&#10;yPXT5/O+wvt+O00jk1RWeX9hac5Ll5fxfTsLQ+nvzT2I9FulBTbNNYN9naN7c2OYpagZx9jende9&#10;yAN7mT1VVf2qE6mDJ5xpuZhwg5NMjU4RSANwvRFY15UjWA1Y9btSYRXDNiCkDU647hw3aGILhuxY&#10;ie8+rIbDWYtRYamoVNbDilmZ7shUABeGdWc8ugbP732Fpymf4VnKEtpCPKfCauiggH12h7Fi8lSq&#10;7RSzVwL27gQq6QgCOxs/P1xMOOeZAj+/PQYPrg60oYVvGPe+SRqO3+/2xR93PsaP1+UG98Zv9/rh&#10;XwL0ySD838cENrkPXeJeVNc++O3hcPxyfzR+TR6JP+7TFb7Vg3EuFfnBVPyUPA5/8PjvDwXtUPz+&#10;aDx+SZlMt3s8gaX635lFeGcR3NmEdR5e3FpIteb3OD8Dz3dPNvvh9Kd4OqC3vcFNP7b+WK1CoD/N&#10;Ki9dOFkYMG8OPp860J5IPYNBE49sYrwbSOHLqYJ5hfVw+s8K53mL3EfIVMblS6mkXqmV05v2nbKy&#10;bA694sOba0kNV2pvDoA/30f6cpHzg8/VvYQ/27cCO3VzFi4TvlYYRttPB2DYbGST7ou/qx4+Pv1z&#10;OZVJvY7di+Bknsx7Ax5apX7bjNs2P5b1Iezu2j7h1FDFF5oEoJTq64+HzVaYSAerKaytJEFQNQQx&#10;Mgzx9GbUp/trU+ioqnWPryO06xnn7sDkBTOxJboIDtMN3i8XOK4MjkYT3veouI3q48e7q/E45Uvc&#10;v70ED28vtPj1+f35eHGfFT55Nl1hxq10h5/fkxv8CWEluIxn36RMYJw6iMBOx8+PFuHNvTl4dW8S&#10;49h+VNhBeHJtJF7enkG1nILf7gyg9cNP1xmnJvXFb3c/xh8pfQloN7y80Ylubwe8ZJz7krHscx5/&#10;eXsEfn04BT8mj2W5Yfj5plSWoPJB8Qdh/tfDIaayvz8ayxh2EmH9hA8HqSvt9nS8SJqBlwKWCvuS&#10;9jxpIR5cn4cHZ6fgwalZeP75ZGhBcT15n+XgH66KGFQyq5SMb30FNheW2+FKnWZbx7PrTeTVoXfd&#10;aJiiXgHpVJXHDN7qac4JXyOc793wNJWc2/6cVGDdcQ9EuLwAsH5Zb38LROoxv63yaT5fxn19vt8P&#10;H9e2DZQIBksIlHB3TEaW5n713QMLHwvn+dRb+vtLf64sAiy/Txo4AzNo+aDWsEkbUEFVtX5UgudV&#10;No0brK4fucp/BaydmxZY2VvWMmzQbjd3WMrqoKVRYdX/WufIOtQ8ug5tz23HkgGDsP/dj3CE6ipg&#10;T8aXodIWwd7oQnj8Ld3Hp2vx8M5S3L29AI9vLcCTe4z/6N6+uD+XsatslrnDrx9MYzqZwE4isJMJ&#10;qRqehhq4vz5ZTDeZoNweheRLXQlrH6qeRi9Nxa/3ee5lur/3CNntwXSJ++G3JMapVzvjzfUupqA/&#10;3emLX+4Nwh9UzN8fTyB0Iwgt07vTGbdOYbzbDz9coidwuR9+vs1yVN4/Hgyh2o7jA2c8XiWxbJLA&#10;nUZXnS78bXoGN/mwSWIcS3txkw+hGwvw4MJUPDwzDW/WzcG9fDXxOoF/tv5kmofCtq2i/9nSQBbs&#10;2zEqmYAVnFJTp6gO2PC2Lx9RaTNtK9ZVvipcBqoUlLeYNDiWvowrxzKhfFfp05bJyOw72PUzPh42&#10;fa7/bLW4y6U0OJhnsKpcAGxG9+jNjv0N2O7e/T1JXaWs2k/7HVPNNSJayu/swJS6SmXTwhoBNgDZ&#10;watBDy6edWOnA4UNoPX2V106Mg+plDUCrO/O0RKm3iXWcETrzgm6dBoe2YxajGV7ndmBFY3b4dg7&#10;H1nL8H66wsdjS+NA1o+wLUs+JH9N+J6vJ7DL8CBpARV2Lh7fnUNoZ+IZXeGX9+lmpkzFG7qjPz6c&#10;ZvbDAyrffbqn3H59bzShpRo+mosf1HpMxU251B4PLnbCs2sDbXbNLynT8NM1urvX++DXO0Pwb8av&#10;/5bCJlNpaf+6T/f23mBCO5Rx6ST88XgGfn+iGJkuNR8cvzz4jDBPwO83++LHy93x041eVNqBdKkZ&#10;56YwTk4aRbd7nINWsextPlio7FLZV3eo+mqMkltMaB9doMKe48Nm01zcZhyrxicPq1WCYNubByx9&#10;ns+PqK/SAFh/PE25dPvha0XcZX+tUBnbDu2nh+pPQISOq7yl6c7xllH+X5WNAJou9dve9Ps5aJzb&#10;Gi7n9/1npD/mzR9X6radCdhUaP/ifIUALGOTDGjPbZv/s4c0SP2MIoHswTV49fDhdQWp1NKD6F1j&#10;i10DJfbHTFkJuBtVl1ZdDVjBqqGIUlgtDq74VcvA+AETtY+uR61Da+gab8GYHd9hbaEqOJGpiI3/&#10;PRBTBMfiSuFgVFFsfzsXrg7tgp8er8HDu0sJ7Hw8vDUbT+/OIqzTaZPwnOr18t44vLk/ET8Sph8f&#10;TCa0BJYmYH/m/itC+4Mao+58gsdU1oeX2xGKtnhCVdVAB7Xi/nFnIK2PucO/3+qL/0kZSOgI7f0B&#10;DtbbA/Ej1fenu6MYw1JRCexvjz8hfJMYHy/DTw8WsNww/MHzf77aA78w1v2fh0PxCx8AP9ykyieN&#10;xOtbYwgnoeVD4jXd4xdU21e3ZjKPSntrPrcX4dHFqXhyiYr/9Se4lbMi/0D3/lMfw6YC69IwQOE0&#10;rdUidHSJE+kGMw0f+/vzZPospgZ7cA2DXvnBOUy17QdYyP6qsnuz8toOvk+aY7ymh+KvLHxcn/Wn&#10;zyOU6fN8Oa9y4WNh8+eFz7d7UhreD/L8vi8r8+em9x5cuXBZAU5ouS31DyurARra17bNTJIRwDCU&#10;EcuZ6janPxZuGfawWgxr0+Uifa9yidWVs9GszrH1qH94Peoc34BO53di3oiR2JP5I5y2aXQl6RYX&#10;xbHYUnSJi2LvPz7AkTrVWNG/xqPkpXhydwke35nNdCqe3pmEZwTw1b2JdIEJAWPJ1yljCe4Y/PBw&#10;PH58JIA/wS+PphJaKvDdiVSxAXh0pQtB7YiU0y0JRkcb9PAb3enf7w7Dv6mm/7nPuPNGb4L3MX67&#10;1cfFtXRxf7g9BG+Yqp/115TxprT/4gPhl3tj8fT6UAI3Ca9ujsDvBPv3mx/jV577P/dH4OekIfjp&#10;Fs9l+ubWCEI5isZ4lgorWF8mzSK8cwk+Y1nGsU8vT8fTKzNxf84g3EgozT+zunPjVAFoVmlY4QSN&#10;1rh18Wd6CwOniiWwlB+KW5XPa4XLhfNl6gby266sB1QmeJ1iW0walLFKmQ6G9Pv/m6Wv/BnlhWEy&#10;Mwj/bA7QtGWlgv9N32uG9xHe1m/1p/sKPlNjmzW0UGAl8mGbIOVOe36q0qdeQ+fqAS04MzLfzWOv&#10;oMwASpmA/ZNbzDw3yikVWt9a/Faj0xosEYxu0nBETVI/pYYmwnpCg/y32Htfx+1aj69KVMfJLEVx&#10;OkYrIZbCsegStobTgeii2P1OPhwoWgavLn2JR/c+J6wLCetcPE+ehRdU2OfW3/oJXtylu0lgX6Uw&#10;fTCGsewYKuwE/EIV/PnhJ+Yev0kez7i1Cx7RHX54vg3unWyMZxc74vX13gSJqkm3+X+oqP83ZTD+&#10;J6k/fr/2MX6hm/zz9e6MSamuBPV10iAq7HD8dG8kfqaq/3af7vH9cfj5rgb8D8fLG+Pwy03GwDr/&#10;1sf4112Cfr0vFbY/frw5kOCOoEoLWD5c1L0kaG8z/r7F78Q49tl1xrNX5uDp1dl4vXU6buariIcJ&#10;VWyEUOqfLWhZUdStI9XLXp1/kIARRIQn2H6ckAqgTF05Nh9W5UL5Ml03fZ7vs3XX9bCGoNUDwB4C&#10;DlivuOEK+d8bgaLr5/pktR3kB6A5KGROjXwF95+lFuDU8wNgAnPXSc2zfbO0oIUtIxD1ub4byp2b&#10;ei3dh64dPs+U1d+TfZ9gOzhH5u5H5V3Xlr/HyAALbgtStyZV4C4TND3AtfyM4HXrF3sgCSuBTPOK&#10;D+XR0rvD4a4dKqwb3WQjnOgKN5JLfHKTwap5rzUPb0AHxrnzBwzF1ncL2VrDAlbvyzkWU5xWAodi&#10;i2Hnu/mxN1dRPD20GA9SluLx7QV4StfxKeO+54xhX6r7JoUqm0JXk7Hiy2S6vg+m4dcn8/DL4zn4&#10;9fFMpoxrH2hAhYDtRgVrhycXWiPlREM8OdsWbwjsT3cJ0k0qK93Y/3tvCP5D1f339YH4+UpP/HS1&#10;C1WyH+PQASw3FD8SWI1q+uke42I+GH6/P5Kx7TD8xFj6J7rHv/G8f7Ps74T2p2s9CCxjY57/YxKB&#10;TRpOYOUaj6Dij6dNoboSTgL7hjHsq2t09a/Pxw93l+H5stG4mrMUnhBYzWP1XTmCwwD1wNKU51TU&#10;VR6lquwR+Hjc+mdp4YnrZsxLs/8X5tRWn++BlbltnxdOfYVMrcC6R7edsf3dMZk/35XzlduUVd+X&#10;cNj+n85zltHnZ3Q/GZVxefy+/A3c5//5PCsri5TP4Phf5PsHUeQ7MU9Q+vHFaiX2LrEH17Uaq6xc&#10;ZKeqUk+BaIAGSmppsJ3efJm3PKwNrXWYoNIVrktXuK4mqdMVrkt1Hb11JT4rUBaHshTHmdjyNK2E&#10;WMbc4qMaPBFfErszFcDWTHmQ8jnV88ka69Z5cmcRnt5bSHUVtNMIqbpxJtIVlsoOxzPNoqFi/kC1&#10;/ZXu8B9PFuBfTxbiZ4L99GovusNt8eJSW9w72hAPz3Wg+mngA+NMKuHPN3vifxin/vtaP/zrGoG9&#10;JGC74w2V9ke6yD/fUcPTMJZnbMq4+LcH4/F7yii8vDaYkDEuvTYUf1CZ/0M4f71CZb1MYBkz/3Cz&#10;H17fGEAoRxJ2PlSosj/eHYsf6c6/vq21oOgS35iJ59en4QkfSn9c/QrX6tTBdXobDxMr06o5daSa&#10;yq19ytSAtVTASu1YUfhHe2giIHJfkP79gAp3rm37NMiL5P9veaFjMl8ZfSUNn5vewpXWTA+k4Lzw&#10;NdJvZ2w8zvP9vt1XuvMzusZ/mxe2DM9Jvx+U+ftrpeu7DaC1ASCE1YNqsBLUcGyrrh653VJawSqT&#10;6+thTG8+fjWXODADthHjV62K2ED9r7R6p7Sqv2bmbEKP87swu3tfbHyvINWU6hpXEWeiy+EsoT0Z&#10;WwZHNXgirgT2Zf0Qu/6ZFwcqV2IlXo0nj1fgSfISPL+/gLDOwDO6wy8Zt/7wcCJ+ejiZru94vLwz&#10;EA8ut0fy+RZ4SPf3GQF6cWMwXlwfgFc3Psbzq53x+GxT3DnaFC9uquV2PJ5e6oMfqYS/3WHceq0/&#10;/rjUF/+6Svf3Yk+8udiV0PXGL7cHENr+dH8Zx94azLh3DP6g2/0z4X1zYzhe3xyDZ+fpXp/rjh/P&#10;9cLrU13x+nw3vCT0L64wXwM47k2hKz2ZnzkSz/lA0BxaxbLPNUTxxgw8ujGN1/0CSeO64HTm/LgX&#10;Vx53EsvjfraqhFZ9pwGo/HOd2tEC1Q3DI0W12ToZ2F8pqs5TaqOmQvnpj/vtP+0z9RVO2/6Y7Qd5&#10;ZunKpjVVVBfraV9qEzkvOCf9ti/nzte+Kr5Sn+dMnxvet7wMruXzwmblg3vR9t8pubcMP88suF44&#10;PzLYIgA1uL7Ky1VOD6zcYqmrYNbcWa1hbAobQCmF9fDK0oBKN9qX8/mMYamu6n/V6CZCWpeusAZN&#10;NDiuhcK3Yezaz7Hy/fL4nmAasLHlcCaGJpWlHYkqgWME9mBMEezPXAh7MuXD8TYE7NA8vLw6Ew+v&#10;jcb1812QdLIZbp1uiOSrraisPfHDvcH45f4Q/P6I7mdyLypXF7rBbfHgYkvcP9eWwPbm+V3x8FQT&#10;PDjfh6q8DC9uT8fDi13w6monG+n0O4H97TyBvTgAP5/riR/Pd8XPBPbXW/3o0vYltOqPHcr4daS1&#10;Cr+kS/36Vn+mg/HyAu/hch88PtYZT4+3ww9XulF1qbBJQ1lGrrMmHdB9v0kPgPtPrg4mqHSLb2sy&#10;wCy8vrsEb3ZMx8HceXEzuhhux5fBrcSy9naAh4T2samr3GPnIssddA1PrFjBH+xBsZhVKeMuKatg&#10;/SsYZZHzg9hVJjfYx7LhvPC+P89XsMh1MjjuKmcAht8P7t0qKyughzVsqee4ARNhYNy24j41xDDP&#10;1NXbn68TATB9frr98PE0+XLBw/uhNKN8b+HjYROQrjtI1079XnaMJtfYVJYuv8WwgpTfVfNl7bWX&#10;VFhbKpWWuvRLaoOSQevzLN+lmrjurDbeanDSjRlW67DepF7v6HraWtQ5vB5dGbvO7dYDe97+EAep&#10;pseiSzOGLW/usGBVLKtVEg/HMpaNp8pmoQrTNdzzdn7sK1AE3zcuh5NjG+LxKbq+yZpA3gspl5oj&#10;5UJTPGD65GprupbtCEhX/JJMuFL64g23n1BtX9G1TT7cDPcONWWZCXhx7xu8vMuHwM3eeHWhDRW1&#10;G/59laAe7o5/H+W5Jxh/nu+Bn67Lte2GH270oFs8gMAOoxIOpKvbE6+pzE8Z674hsM/PUo2v9sSv&#10;amAiyD/c6M7yA/ELY+QfbqnRaiiVfrC1Jv/MmPoNXePHl0dZ/+uPySvx5sqX2FWxJE698wFuEtSb&#10;BPZ2tnJUWAGrxiensN40vM+5yakQqeLZthqdzASshiK6476hKNK3SvMgh2GOXCfdtkEcbIdNXTqR&#10;ckGqfTNtewv2VSHDeX4/DJo/nnosVJnTVG7BHgAreA0qQZBaLv356fczyv9vyvyVqUxGllHZjMwe&#10;TAaogzSsss7qRswvmu5X8xeQ6VU0rLQe2Ie8zkP+Vm/JHW5oI5rUyLSeqroBdY6vRWPGs+O2Lcd3&#10;+SriKGPXQzGlcDy6DE7F0x2m0p6hafywWotttf+4kjiQpTAORxexZWKOZSqKff/Ihw3/zI7DzRjj&#10;LR6Iq2vpzt4ZjT+eUvEeSlm7M0bsQMVrg1fXOzBu7E6ouuH5lc54wxj20dE2uLu/BV1jql3yF3h5&#10;bzHdZkJ0jmp4uhd+ufAxXm5vi5Qv6+Px+pb47RwV8nI3usx0dZM0/HAAfrunrpoeeEFVfnW5J56e&#10;7YPfkibg2Ul+1qVe+P3uEPxI99tGPD0chd8fjOR5VNkbg6i2Q/Brymj8dJfxLFX21Y1ReHRhOOPp&#10;Mbh/aCKuTOyF48XK4nzUR7gVVw5J2cpDr6WUwqYCyz+fFTvcEOUBCYNi8ASAuYXZXAysRqywm5ze&#10;pM7hWDa9+euHLaP8jMrrurbNfFXM8DFZ+oqbUWVPf46dpwdGpJzcSxcT2nHm/bfg2rWC/PAxf53w&#10;cX/sfzN/LW/h/IzSsHmV9cMqvfnY1rnFimnr8jsydhW0ITANTpbziipwI7BavoBl7NpIfa/HNqCB&#10;XsFxZC3qEtzuZ/dgwdBh2Jr5QxwmnIcJ5FFbTE2gptopxbFZi+N4LI9HFcFhxrLHYtXdQ5Cji+MA&#10;K7Ni20/fyoQtA+gqP5xP8CbgXy+m4I/nBJeq+vMdAnabipfUFT8S2ueXOjKW7ErAuuPZ6Q54Tpf3&#10;pbpU7s7HLw8X4l/J8+kST8fP14fhzbEueLGjHZ5uaotfqbK/0s39I6mf9cv+eptx7u1eDlbC98O1&#10;IXh9+WO8uTQYr8/2wBte/0e6yL8Tyv88noY/Hn2C35KH4xc1WBFgbavF+cckjZ4az4fNRCrvGDy5&#10;MAj3jw7B4zPT8XrXdFysWxOX+KC6na0CUhL0So8qBqvGENvYYv6R3sJQeEjC5mLa6tZ4pTHEmgDg&#10;Y9z0L80yC87L6Hrp81zrcdr7cK3HPi+4Tx6LVMo06kgLYPPHZQIszTnh8uny7BylvHd7oCnW5/ey&#10;fH2+ldW+vArFi+4zwha+tsy1CIfzdL67rvcCMjrP57vPdw+O1HuhpSsXKe/3Qy532ASmgZuBuZk+&#10;rvFJsWwY1gi0AajePLCmsPVOb0YjKmwzKm1jxq5NTm5G47M7MfLQFnxbth6+z/IRjhDYowT1aExx&#10;usFusTXBqhddKZY9lpVxLOHU6KcjWYviBN3iE1HFcZCV+BCB/T5LIayPKYgfd36DF0/X4MHNSfj5&#10;8Sf4/ZlWjhiGX5MH4Pf7vfHvxwPwn4cE5HpXPD7fmmrbk+4vY8wzHfCIceyLK8Px5OIgussj8eba&#10;KMLXm2pJYxx77Ru6HIe64qcLvfHjhe745VoP/JLUnfFuBzy72tsmpv9weRhenOiMl6foggetyq+v&#10;9LDY9edbg/jgGEZA6T7f6INfCLv6fX++Q3DvDcfPaim+PZEewWS81tsDrnzC+Hocbp+egEffDMHF&#10;D4rhTjwVNqGiAevWFBa0/BNVoflHhuFJvy9YTF1ZaTToX8A+SKhu5kF9yDKpsAbbPObHFvuKpu30&#10;LrMqkq9sWunRKp22eQ3dp7nqVmGD6yjfnxdJU/P89TSoIayIVuG9N8H91PzQvhn3vSXwelQlbae5&#10;Dn+DZ/wtPEiRc0PX8nmRe7BrOPNl/LGMTWX0YHAPBw+4LPwZqabr+rJ6UIWure1g33+mUlkqwARW&#10;qyzKRfauccg9TgMoTfsPeL5740QNucQudm2k970e3wi9PlLv2Zm8eDa2xRQ1EI8S2GOKYbXaYRyB&#10;TaOyZWzhcKnpCVPZojhCpT0aXZRudBEqbBHsyVoI2zLlxY5mDZByZgGSzn2M+5fo9t5lDHp/vLmh&#10;//OwP/71aCD+RVf5l1t0Xc+3wfNzHfD6XGe8ErBHW+HOviZI2lMXD441ozvblcD2wI/qPz3VGc92&#10;tcJPp3vix0t0iy8ylr3ajQrchWpNhb5G9/vuJLw53w8/HO+CX87Rnb5IsA3aXnS/O+PF5Y5Udw1v&#10;HEVFHWDxrsYY/3F/GBV4pI2S+un2BLy8OpYuO+3qRF53Bl5cm42n+yfifOkySOJv8SCxEoGVS8w/&#10;lD+wVpVXhQrDE943458v6ATmAwPVtzQ7VRW0YUiVJ3gNZJYLX0uVTGkE2OCzVHnsmF0nuA8pmrYt&#10;ttZ1HPh2HR2nRSpjyFIB0HX1mS7fnSMvoRpTAubzw9dk6s7xxryE1EofybNUKunhcNDaddOUdd8t&#10;nKc0PaThcuHv5fJ1TXfcl1PqzZd1+bqPQPk12SN07y4+D/aphna+ruuB5fcylaWy+nhWqWJ697Ir&#10;B2taZWVqwOp9TgS2gUY2EdQGNAFb5/AGdDuzA0s798TB9z60vtbjVFJNo9O23ptzJr4MznLfVJYm&#10;gI9EFSPcmgxQnG7xRzhEddUCbPuZfk83ec97+bEqx/u49F0XfL+uJK4erMrK3hm/PZiAn++NxB8p&#10;/fBvAftY3TD98YYq+/RUG7w4Q/f4XCc8PN4Kj0+2wqMjrXF7d308Ot6SsScV8cYIvKR7+8uFXnRz&#10;Ceg5NSb1wk+MY39gLPz8El3ma/0I2QC8Iaj/uvQxfjrL+PYiy1zpiV9uUk1v9cYPTH+8pRUoxvJ+&#10;xuJN0jA+RPQg0TzaMYxxRzPOHkn3ejSvNQZPL4/Dk0uT8eTqDPx0bQEe9mqL6wwNNNpJ6mjqyj/N&#10;Kg7NV1jfSuzBcMpGIFkJvCvsTNuCU6mAdUD7+bGKdRy4Oje41l9YuOIptTxtm3Gfn6uhi+H70nZq&#10;RUw1X8afa+cLsOCY20+r+HaOfU5QJsjX5ILItuULHK+mSj0szuWW4jpY3DX8PaXfj1xP95eunD/u&#10;zYEaKhM8ZFJN5dz9RB4aMjvHw+r39Znpzw9UNoA1YgTSK661GgfAelDTQsuHMwXAYlgN6lcrcUNa&#10;4xNKt2HYvjVYW7IGTmUtiRMx5aiqVNGggUkNSmftNRzOJfbACtZjVNUTdJsF637BSnd4f9SHOEjb&#10;k+VDrI/OjXNLW+DU9vI4vLYwko40sbjxpztD8OudnowZP8b/PBnCeHIo/p1CVaR6Pj3bli5xWzw5&#10;0ZYq245wdkfy90253Rr3T3XBG7qov2ju6sWP8cOFHnh1jtCepxt8vh1dZ+7T3X11rTeeX+6JN+cI&#10;6DkCerEPfifEvydppYq+dH81zW6wDbD49f4E/JQyia7vRLrCo/Evqutv90bRVR5B13k4XeEReHZ5&#10;JJ5RZZ9dmYzn12dSvRfi8YTuuEEv41GCayjyf6D+LKuwrBxhGFR5rduF5bQChcHH7VRow8A6xXWA&#10;egvOUT4/z63rlAqTU21B4lJfefxnp+6rTABYcNzKaD90Xmr5UBmdZ981OKbP03cKUq9Aac7RMV07&#10;lOeuKyCcojrj+YKH5gDRcXdP/jrh+0uzrbzgd8+ojF0jsDTnhlzasBn4tDR5do5M9+nuNzU/7fky&#10;e0uAhzVkUl4Bq0YoqWwqpCGTO6z/iWXeanRCset2A7bJ8c1oc2kPZn82HzstXi1LN7csThHMU3Ea&#10;KFHa4tPTBPSMFJam9YjVaqzV/Y8SVK2YeIx2MIB1X3Qh7IsqjN3c3vx/smNr56K49n1DnN9VFRd2&#10;1cdNgphCl1cx5K/3tIyLBjz0p1vKGJLAvaRL+/RkSzw81ALJu5sy/qT7e6odIW6D+6fb4N6p3oRW&#10;I5eG4NXZbvjxfDfGvR3x8ExLvCSoP/A6L+l+v6byvj7eDW9OUo0J7H8I6H9SqKL3R+B3rcCYMh5/&#10;PCD8yZPwI80msd8YTfUdjl8Zv/5yZxzd5qFU7GF8AIxhHPsJXifxQZFEYG/NQ8rEbrgVVZLusEY6&#10;0b2US6w/KwSsKaFt+4pLZeMfLjAtXuWffp95Dwh9KqDaF7AuzyttuCFK5lU23Pfqtz0UMkFgeTQp&#10;hO868tCG1VL7qee5bX9M2xFgdb2gjLuG/0xVfvf9/bn+uP0OvH9/nqvw+oxUABywjJFldkxl3XVS&#10;rxWAHFxHZbz5+8pwO6OyurZZ6gPCmS/nzvP3mnqfrpy/piuTep5rPU4LrDVM0WybkHpPTP+jGpfc&#10;w1vKKmNYJI8tZ0O8pWl0DbWSP2PYRnSHe5/YjBXd+uBwpmI4H1OeIBJUwno6rhxNKlvC3GK9AtJc&#10;YsJ6Lrq0vdxKwGoGz3GtQEFg92UtjD1RhbCLMaxs7Xu5sK1XBVw71BqXDjRE0tEOuHyQCnqpL4Eb&#10;SLiG4re7I6hoI6h6Q/HTTcacV3vi9YWueHaiA+7saoLHR1j+LGPas22odN2pnB/j0fm+eHyOKnqy&#10;C3440w0vdPx0SzzXIIsrVNnzjE/PdsUvZ3vjtwsf47crffGvW/3x72TGp1T3n28Nxh/JAnY6babN&#10;udVKEz/cnIRXlwcSeLrT10bg1dXhhHgMAf0EP9yaQlin4eXNqfj19gI8mtAHSZlLEqKqtGB4In90&#10;X3mVujhUYHg4FGt6KKsR1qq4z9Q3NIWBfWAqq2NuFQqnxA5gd10HqDd/fTPuWwWipVb01M9XzKmH&#10;hx3jdZT6cr7i+ZjQlVFFJOz6TKvYqeW9uXOUH1TiNMeDaytfaVDemfZTFcuAlVIH5WSp13HmoUl7&#10;nVQLnxsul/G2M3dND2NwHV/OH7dU+8p3x3xZf02/7Ycuhu15glawcI1SVoapflu9f/gBH/j+PcSC&#10;1YDNRWAbn9yIpic3o8lpusRnt2LmxuXYnL+iDe7XiKZTAjUYJHEunvuEVSp7jsBqpX8Dlnaa+cep&#10;ylpY/AhNLcR7szhQ91BhNTlgXZ6PcGJZT5zd3woXDjXD5cMd8PDiQNw91g7JJ5sRwM744RpjzJtU&#10;2euMKa8RVkL3mPHrfZZP3t8EKYea4yFj2cd0eZ9d7kVgFZ9+jGcXeuLpkY54faIrXpzqgJcXOuD1&#10;5S6EnapLV/kHqu+/rg3Af5IG4183P8a/7/XHfx4OpboOxs9JAxm/qmFpCuPnWfj5/hxo8bXX16fg&#10;9RUCfYPqfWUQHyrDqPxS13GMZ8cznp3IOHY8fr48Gym9OyApU0nCUplujYPKV1KfmhIqPzKAImgZ&#10;NvUMgKUJSqey3hycHuyI4hK0VGip1gTdWdoKbRAHlc/2Q8fsoWL3ElS8wFKPu4oXyQ/MKmRwrttO&#10;e562Ld+fy+9qoKqS8xyZ+1x3X76cU3z3+yhP14hch+f7VHnuc2S6XrBvea5c6nkhY56/ZvrjqXmp&#10;+RmXSes1hI+HP9sf90DKvVcs64/JwrAq1dxp/1bE9OA+l8I2k7qedq+Q7HtxLz7r0Q/H3i1CICsQ&#10;wvI4zXhVXTdnY8vhPJVW8aqAlbq6N6zrbep632spe8fOMS19GlUMB6i0++gG781SEDsJ7c5MBfBt&#10;9vw4tKwXDq5vgKuHW+LysQ64crAFbhyoR2gbIPlUUzw40QKP6AI/OtEcyQea4M7eRgaroH14lG4x&#10;8x4ea4Gn59rgyflOeEIYn17sgecXuuPRwfZ4vredtQQ/O92RsWwn/HFjAH7XUjAE+tcrffDb1d74&#10;Qy3At5neH4B/3R9Kl1fdOSPoWo/Hj3enMYadY/NeX12bgh+pqD+qYUt9wecH4NWlIXhxibHsxVG0&#10;sfQOxuL14fG4XL4S7kaV4w9cKQKsU1hXkQSNqaDFq4IvDKSD0GANlNTnqdVYLrNXUQd96nnWV8vP&#10;Ery+onto7HODz/aqqwoUPu7N5ctSG8jCZSPbQb6rXNznk99XVH/Ml7cy3HaNMjRWOnePzvyDyz9A&#10;dI4BaN6Jv193vu3rGjStAhFRQOWrfOga/nPTW8b5vnzaY8oLm8/7qzLp89LsE8bwsQjAgcmjMFXX&#10;9xOYdJHVHy9Q7yvl93yYg+5z7sZ0iU9usq6ctmf3YOr6b/Bt7vK4FFWe6lmBoJYnoBroL1jL4QIV&#10;9rwAjtYrIksSaoHsunbUN3tKLcqE+ZCAjS6KvVkJLN3iHVEFsOO9fFiZkA9HP+uDI5ua4QqV8vKR&#10;Vrh+tDluHqqPa/vr4Or3NXFzby3c3MF0R23c3teE7i/d2ss9qJaMTS92wvPT7Qzex6cY154k3Kfb&#10;4gFj4KeMUZ8d6YyH21vi9up6ePh9W7rC3fHL+d749czH+P/eHsmYdQjd4H50h7V+cU+6wQT2wXC6&#10;4aNsYMSbWwJ2En64pyVhpuPZJarplZF0hYcyZu6B+/vb4MHhzrh/pCseHOyOx4f74fHpgXiyuh8u&#10;5CyC5LgKbqQTVdAqEX9s7zaaMc+poVNEp5BSVGf3A0D9fgTcQF1TLdVdDpuuq8+x4Y3cV8uvPSRY&#10;WWzoo1KaFDjsNqduC7ZU4MJpxEL5TmH9diifaaQyWr6ur99DaqwyupbyCKyM+QYqU7/tHnaunLnI&#10;li9XWRbkmfnrBfcZ+nw7ls78ffnjkYdJuFykjDvu7jnt9VLPT3+9cL7Kpl47XDat6RiND3M/11YL&#10;HyiONZWlPc5eF69zNyWwZ3bYYIn+p3ZjSbse+N7UtSLOsvKd1rhhwnqO7vD5AFa9RlLKKmBPqfHJ&#10;XGdu0yVWbOtGNxXF/qgi1ti0JzPd4aj82Jw5H1bE58WpJX2wb1NTXDpCZaUrfOMYwT1YC1cP1kPK&#10;qW5IPtYbdw52RfIJxqI36BqnDMbv99UgxXj2Znc8O0f3+WATPDnZGk/OtCa4rfHwdHsqKt3fo13x&#10;5kgPPFzXHPfWNMark93xhtd5ebADfrncmy7wMKrqYPx2uy9+udHLLTGTzFj51nD8fGcCgZ2An5Nn&#10;4KdkTVD/BI/PDMTzs3S5z/UhpPzc/a1x72BHWgfcP8x7PdyTD5ChuDe8Fc5nKYy79EruJVQy8JzC&#10;qkI6OB2sAijVvIr6NL1FgLXtcF4Y1EBhg23nShNm5QUus/YNEANTiubuy5aiMRea2wG0YZBlVlFp&#10;4Tyf/1d5plaR83y51PL+uNv3ngEt0h+cek0DNoDKHQsgtVQwpF43bGFIbNun6Y3X1LVcY1eovG0r&#10;L3gwBPl23EBMtbTnpEIYua6dEwY0I5WVsmpMcupxPXz0sJY9z9kAbwRs7SOb0ZTx6zTGrityMhbN&#10;qgalijgnYOnumsIylrWXXQlYpoJWLrDeVHeW0Cp+VWOUXGUBqzWe9mdlDEt13c2KvD1rfmylrX0n&#10;G9Y1q4zDy9sj6VQP3D7XDbfOdEHSCSotXeHHVLJn18YwrtVMnkn4z/Np+P2h5qX2JbAD8MvdfgbZ&#10;S7q7T463oeq1swaop+e74PnJrrj+bW082tXm/9fXubxGEQRh/A/wYERBjXpRchEFD4LeBS+C4IOs&#10;eRyiRIwYNTFiDuJN8CweBMGz5BAhYDQaCb4i6rLZXUxi3BhMYtbHQf+Fz++r6trZJMZD0TPVj+md&#10;6d9U1Uz3LJaGWlC6yx/9uNlW8WjN7A+bvdTNmJWx6kQXlt7Rwpa68GeKsJYu4VtBsamg1WuaW/j8&#10;4gI+8QbwZbSdrniObrrmIp/HUv4y4+w+xs49dMe7MT/Yi7Hde1HYsA/lLQcwufkgXdu0LpYnWoPM&#10;AE3AZnFnAOaucE0MVuV5vBplTOqssb/qUX7sR1mmHCSxLwmLHmDYQyamckkdWsG7Gtb/CgeT0gy8&#10;2BZYLu4Ca8Aqr+5GUTtOgtD6lPXP63vfajr11foddbnN/LWAlRhE9f1LqW8n8Nj2HNtxK+fgWIxq&#10;NwMel+cz8rJ8T+vFdHVlXBxYfzXlZQJIucm2L0gpkR9ieq3WYT90Tee2HcbiDgKrNa9tjGFvd3Ri&#10;YF0TntOqysK+1jI6iqA1YGVZk4W1P2vWqx6COrZJ1pWwbvQ/wdJXKIbpEmtKo4AdpFv8cH0TBhp2&#10;4X5DI27uacTTOznMMC4sj3eiTJd1cpzCGLM41orCaCsWir34Nd3vi8nzHagWCaxW3hTPofrhDGaf&#10;nURl5DjmXp5C5VUOs+Pt1LWgcO8QFh614esQ239wFPNPcqgMn0CVoP0s9+N7+Srd27OYf9OG6vvT&#10;9qnU39M9Nld4Md+HBT0Vzl+nVb2IGVrSykgzXV+54IT1rSZXaEH8FfbnBuNbzZy6hmLvMYw27ESJ&#10;52Ri6358pJWdopXV9ETBosFmwCZxYDMRbAYq9VpLO206XSQBm4QX3uENkF2XQe06zw9X2dsXrA6w&#10;oCWUBklYNb+pGLBJYkDH9kr9WpKBwbKylCHpOAFdAOdtUqj3j8V5OQM3tWkPz9hnz6urL120ncqu&#10;lAya5YDFtqVqh+evZkWTPisf+izP9atleT2Jfh9BY2pPgwltLRWsCdgQ06n+P3SKZ/X94sXtR/AX&#10;xKW0SGytrIQAAAAASUVORK5CYII="/>
  <p:tag name="ISPRING_PRESENTER_PHOTO_1" val="png|iVBORw0KGgoAAAANSUhEUgAAAZAAAAEgCAYAAACadSW5AAAAAXNSR0IArs4c6QAAAARnQU1BAACx&#10;jwv8YQUAAAAJcEhZcwAADsMAAA7DAcdvqGQAAP+lSURBVHhe7J0HYFxnlbZpoZeFhCSustXce+/d&#10;Tu8JJBBCCRASCCywS1nKsrDUZalZ/l1IYqt3l7hXdU1Tl2XLTZLVpRlN7+X93/PdGVl25BAnjmKH&#10;OfLxzNyZuXPvV85zzlffhrjE5R9AIpHIyzSECFzwwxMJIRwCQlRvOEz1IOLsAc7UIfTX38P2uUfg&#10;ePg2dN2zEt33rUfLyuVoeeQh+Au3AY5WeP1d6A/0wwqP+n44CASpnghg4W9383kv1Rzww+8y87wN&#10;CD//J7i/81Wc+cJDqH3oNtRt2YDW9bfDevcnYf/CMzD/4TmE2s7B5RlEr5vnDnlgiwRh5XXbeE45&#10;d0CuOcx74yN4fvB5XOIymhIHSFz+IeRyAPHQ8vppgcUI0z7DR4vsC7sBVx+8pftg+uwjKJ2RiuPT&#10;U1CdPBb10xNRP20GKpevQOfPfwicNvK7A3DDwT8v/2jHeZ6gL4KAT4AEOGnszb4wHAG+O9COway/&#10;wvjQXahcPBvF86eieM5U6GbOwvFpC9AyaxlMi1ah7LNfhKWsHGGfjYjzwhfxwx0OwBGO8Hc0gAR5&#10;7iDvIxwhtEL8UT6PS1xGU+IAics/hIwEEJpdBIiRkNAjQOPrp0EO8FgUIG3Zf0P+0gUoSZiM/lnz&#10;0JMyFV2p03A2aSbKp85C1cMPwFKQDgy2MxqwwRl2wk0KBQKMDJy07jaqWHuCxOP1IeDoh9t4DPov&#10;fwbHZkxF/eRJaJicgJMpqWhPnYWOpLk4PWk2Do9Pws4Nd8C85yDgZrwRchNILvgIIB+h5+Z1e3n9&#10;QT76eQcB/h9U70goEpe4jJ7EARKXfwi5PEBohoO0+F4aXw8/yEghEuQTGvuWv/0PihYsROPUufAw&#10;MnBMmoXBCTPQP2kujifNwpHZC9Dwja8jaChDxMGIxTsIB429i1FMwEsg2akDPK/Vi4jfjnD3CTQ/&#10;93PsWTIHpxjFWCamoueWBFgSpsEyeRbPOwddKfNgSJ6O4jvuh+vAMULIwnObEXbx+wxpgoSdh1ft&#10;VZGTPMqfh889vBtpx4pLXEZP4gCJyz+EXA4g/ogPIWlr8tDQS/uTTyIRAsQ2gJa//Bk75y9GNcFx&#10;ftxM9Iybgb4JM9GfMAfnk+ajKmk29LfdC9v//RVoO42I0wKv3wEHDbub5xcuhayMccwWnrcHgeYy&#10;lD39GRxOTYZj1kLYb0qEfUwKHKnz0Zk0B6cTZuL01PnQT5mJo7fdB/vuw4TPIKMhRiFyjeEAfEHB&#10;hYCDcUfEz+fy2s34wxUHSFxGXeIAics/hFwOINL8Ewr5pfNDNWEpgPgIkIEetPz+d9g9fzkqGR3U&#10;ExzNUxeiadoCnEiciZbkuWiYsgDlM5ei+VNfQLBwO9DdofosXPwb5MlsPL8rGGI0YiWc2mEvLsCh&#10;ezajKjEVLn7PMnYGTt86BQ2ERvmMeTg8bRZKZ8/HoRkzsXPznRjcfYjwcCLgtiHgcSIS4tWGgwRG&#10;iNjgeSUK4Z+KRxiBSKNWXOIymhIHSFz+IWREgETECGtmOCKd0GJ/gwSIxw10duLMb3+PvQvXoGTq&#10;AtSvWI/mhx6G6ZH70fTA3dAtWYLSKbNQLsZ/wRq0fuWfESopBcw9DBQGYfMPYsBvYzRCUx8iQDyt&#10;6M77X+xevgSN0xeie9pyNE2ci7IZS1D3yU+j/Aufhe4rX0THv34TuvvuxY4HH0HvAQKEMPP5XfD4&#10;XIRHSPHNFeZhaigcQUg60AkVgUskzINxicsoShwgcfmHkJEAIsbXE/HDGyFGaJyDNMjhUAgRjws4&#10;ew7nfvFb7CFAyhauxsA/fxOBPbnwVe2CvyQXlj/+BLUP3ImKeYtQmjoXJXOXo/Pb30Nw70tAewsi&#10;zl4EvRaE/HZa+35gsAVn/vun2DFzLhrnroExdQmOzV2Nzh/+FL6So7AbjsFTfQyoOIDyz34KL955&#10;F1r37kXEayM43Kq5yhsJwh4IwRFirEGQSJ+5jPYKSfObkCXOj7iMssQBEpd/CBkJIDL81R3yESLS&#10;kBWRwVLKyw/5nEDrOZz/1e+wZ+5K7Ju5EF3/8i2goQRwNAH2GqDlMPp+8z0cW7oQuqmzUcfP6Bau&#10;QMOjn0L7L36K/qyt8BzZj0h9NdB2HKgvx7l/+SYOzF6CQykLsWv6Uhz/2r8COj3h0sXzdvC85/j5&#10;Yhx67EH8bdN69O7fQzBYEQ5aGWG4VZTh8fvhDoTVnBVeNAIuwsTJFzIAIA6QuIyyxAESl38IuRxA&#10;JPII8HmAn5E+dC+tcEhGYbW3ouOXv8Xe2cuxf8o89HztWcB4FLA1A64GoM+IUO5fUL1xFaOJKTiZ&#10;OhM1iVOhnzkbpUuW4cj69Sh/8GGcePpr6PvJj+H8+X+g7VNPoGrRGhyYtxKmT38Bvn37ge5Onovw&#10;sFL7W4DinSh/+C7kr18Na34WYG4lXPgZJ6MYD6MRlwM+jxd+dxBBF6MmL+9FLl6a3yQqiUtcRlHi&#10;AInLP4SMCBDpMwjzuTQFUd38nFPmcUSIkq52tP7sl9gzbRGOTZ6DM3c9CPMvf4burX9Ay19+hvY/&#10;/xTmH30Lx1cvR03CZHSkTkfv9Nlonz4TzdNmwjR1JiqSZ6I8eTYMsxaicekKNM5bhipGKsc//Rn4&#10;dxQBZ04yMqmH++AhWF4qQufzf8T5Hz6LkqWzULpyEfz/92egppjRECOeLsLFTJD4XAg77QjYnYw8&#10;fISdasliRML74L3EJS6jKXGAxOUtIy+HhBwbGR5KBSDSG+0hTPwECJ/KEFwZHAtLN0799D+xP3U+&#10;GpIW48TMFahesQGl6zfg0JKlMCxdjuMLl+AUoXE2IQlmAsQ2Yya6kpLQOjkR7cnT0ZY4Ax1Js3ls&#10;DtomTMGZhGmo4udav/U1oKUGoboqtP3md6j8zJdx9O4HULR4PkqWzUbj7GQ0zJmO849/Ai3fexrN&#10;v/sBGv7nl2hM/z/0GsqAgW5EHDZE/D6CT4YMB+EiSaRPJy5xGU2JAyQubwkRIKiAgiqeuIywCtOw&#10;hgkEGawb4fMQja3qJBdvXdx2afpx0YV3BBHxRhDgd100wjI0FtZ+NP36v1A0ZznqZq/CqVnLYZoy&#10;F7rUOWietQTnZi/BCQKhm8fMU2ajZ3IqepNT0ZGYyGNTYJ09H/1T5+B8wlR0jZ8C88QZ6EudB0PK&#10;NLWMiTvjL+j5n99g3223Yee0eaiYsxil06bixPwZ6JkzFU0p42GYm4KD85Owf9UcFK5bhLS710P3&#10;3z9DuLMFEfcgww4/vCEf7EEfvHK/8TasuIyyxAESl+tOhkcR0gwVIhQCAQLCz9cyeS8QomfuJRBc&#10;8Efsmobs8Poc/JxP6zOQTmc3z+UIIORww+emMQ7KMiEMSmSFQrcHToMJ+u/9ADvWbcCembNwhNHF&#10;sQnjUTp+AirGJcA4bjIaJqSgaXwSam+ZiFq+rp+UgvrEVNQnT0ENgWKYnATjhFTUjZ+O2oSZjEBm&#10;48Dc2di1ZA51Ng4RGJWzpsE0Ywpqp6egeRojmCk877TxqJp2C86kjkVb0jicnJmMwqQxMH7nKUYg&#10;J3mfFgT9bnh4w86gH0Gmg2qSi0tcRlHiAInLdScjA4TRhZ8GlMFDmAAJCUBCLkLEDl9gkGqlf+7n&#10;d4II+gLwOwkMqw9Blw8+nxvugCxWqPWDeAiQoNcLOG3wnGxC6/N/QflTn0flI/eh7rH7Yfj0A6ji&#10;86oH7obxvrtRc9+9MN3Lxwfuh+mBe1F11x0ouW0jjm5ehyOb1qJ43SaUrbwdZStux+HVmwikdchd&#10;t5y6BLvXLsWhlYtwZNl8HFsyDyWL5kA3bxaqV8yBceFktE++FdaJYzAwIwXFBEnjt74E9B1HKGgm&#10;QDwESJBBFCEYB0hc3gSJAyQu151cFiDSEx4MI0IAhGhUgwFChF663+/SRlZF/PB77HDZzPDYrfDa&#10;bTTCMtHPR9DwPWkSCmgT9+yWbrhleK13EOhtQ/BELUKNOkSaqhBoroSvoQxe4zF49Ufg0x2BX3cU&#10;vsrD8JTuh+voLjgOFMG+twCO3QVwFm2HPVNTa1Y+evJz0Jafgba8rejOeB79L/4fzH/9Hwz8358w&#10;8Jc/wvrcn+D45Y9w7oENaJuaBHNiIgZmzURFaiKavvFloPs4o6hBgtILLwHilHuNAyQub4LEARKX&#10;604uCxBpeqIKQMIBRhGMRAI+LeKIMMKQNa4iLhvVwlDDDLgGqDaqi68d2nMH33MMIGLr1kY9yaPP&#10;yh9lbBJ2EkSyGwc/H6HyNQJ2Kt9XStj4qfJcviO/YesHLDznIL9vJcQcfPTxu0H+XpDfdfNzNn5n&#10;kJ+19PE3qQN8bipH9zOfwanp09CVkISuKTNQlTIVzV/7CtBxnGDj9wi/GEACcYDE5U2QOEDict3J&#10;5QEiy3loHeVkByMK2upghFEIP+eSJikabLsF4XPNGDj2ElrztzEayIM1fwechUVwFRXAs6MQ3j07&#10;4D22Dx5dCQKnaawZtfjDXphDXjikSz4oS4cQVGHpkJe1tLwIy5IlovBGpyRSGf3AZUfI6aCtZ5RA&#10;mMl1eqOLIMr/EZ4XjCQihIGfj9KUJp/B2ZM4/bUvwZA0FWfGpaA1cTr0KTNw6mvPAG1NvCZCx+eD&#10;NxSEQ74TYTrER2HFZZQlDpC4XHcyMkD8CAalOYqGOBKI9ZEr9QciCA0SHr29NL5n4SrMxpEvPY78&#10;Tauxb90mFK+7HVXrbkPNhs1ouv1OnH74YVQ/8iCOPP4YTv75T0BrK4L+AHq8XgwIkGQ3Jxd/38no&#10;xu5G0OVEWGARkRVzCYQwfz3A116qm+pn9MNr5cVSBXI+PuXxECOYED/L65YRVZ5IEIwrJL4BOtvR&#10;8OzTKE+ZjdbJ89CWNBfG5Fk49fTTwLlGnpcA8cYBEpc3V+IAict1KzF4BBkR+P0+PvchSOMszTou&#10;xgEDQT9sMkKJxj/cP6DWt4rsfglnaIQPzZuLktRUGBKm4dSUBTibOgdNYxPQOHYCjqdOhW7WTBTN&#10;no1jn/88fFV6GusgbO4ALASI6qv3huG2OuAxDyDikGiAgPJaAFuP1vTV3wUM9AE91G6Cq5fHu3ms&#10;q51wOAd0nCLMThAGJxE5ewqh9nPwOyyw+VxqRjw62qB/5mkUT5mP1qRFaEucB1PiLJx9mhHIGQJE&#10;muE8XkZYWhOWPxxR/SDEmkqbuMRlNCQOkLhct3IpQMKyXwYjAFvACYvPiX63FQ7XICLSv9HeCldO&#10;Ls5++RmY5i9F/djJ6J44BfbkOXAlz4VlQgr6x09Cf1IyziROhnFqKgqnpGD7XXfCsnsvDbZfBRI2&#10;AsRCQJm9DgwO9jKAkL4OCzxNRnTuLUBnQTq6s7eid9sL6H2e+v/+is4/PIdz//VbtP/61+j45c/R&#10;/suf4fyv/gPt1KZ/+w6qf/hvaEvfhsi5FoRlB0JGIjh3ClXPPIOjqfNxLnEho5A5ME6eToAwAjnd&#10;oPpp4PHAT3i4AkEEZO6LzKqXSCcucRkliQMkLtetiLEcAog0YdHw+vjn8Frh9FgQlA5uByOA1pPw&#10;bC9A/ROfRfGMOWhOmILBCVPhHZMK27hkDExMRPeEBJyfPBFnpiWhZkYKI5TpyFm+EAef/iLspbKI&#10;ohsBTxD2UBjdYRf6/Ga4HYwqqIG6KjT+4ifY+eDd2HfHZhzbvBnFq9bh2KJVKF6wGsULV+LQgsU4&#10;Ons+SmbORvGc2ShdOBdlSxfgwNy5yJ49B6ZvfB2RakY6TkYz0gx25iRMz34NJYyOWpMWoC1hJoy8&#10;7tNPfYmRVJ12Xx4X7zsED0MiWdIkHNLSJC5xGS2JAyQu16W8rA9EmnEiITWLPCjNSU566L1tCOlK&#10;MPA/v0fto4+ghIa7elKSmjkeTJ4N19gkdIybiDZGGi2ERnnSOOyfMQmHNy1H+Rcfg+mn30f37gKg&#10;pxNhhxNuuxMe/pY95IRXRlpZe+ArOYzj3/tXHFpHYMyag9rpc3FqxjycTpmNFhr9c4nzcTZ1EY4z&#10;0mmeNA0nJyTjxKRktCSn4uSM6Wjkd/ZOmY5maZrSVwLmLiDgUp3otV97BuVT5uJ84ly0TZwKfUIy&#10;Tn3lC0BbLaMeAsTrQkAA4g0h7GOayOz6OEDiMooSB0hcrjuJwWM4QIJUbV8PWlJ68aETDehNex41&#10;X/48SlcTCFOSacST0Dd9BpwzZsORPA3m5KmMOKbCMD0FZfNnQH/Xepz49lPoev73cFYehP9MHXyd&#10;ZxGS3QADjHK8QQS8AUS8TtW/ETIacOqH/459C1egevp8nE+dg/4J0+CYOB328dMwOHYarONnwTJp&#10;HvoJEsvEWbCO4+9OmIL+hFR0JREck6biaMpMtH/jW0BtDTBIMEjH+rmTqH/6Kej4XmfiTJzn5w2T&#10;JqPlmc8BHfycr1eN8hKA+Nwkh5vgCEgPSBwgcRk9iQMkLtedXAqQGERkw6VARDoqLHDs34Pixx/D&#10;9tQkGBInoS0xEdbUKfDMnIkBPrbzdfvMGTBOm4Li+bNx/NGH4PnfPwI1FYRDO42xDQi74fE54fL5&#10;EAzyt2QwlaydZbHDqzOh4d9/id2rtqA0ZT7aUxbAyojDeWsynDfLXufJME+cgh7ConMsH28mTG6a&#10;CtdNU+C4OQUDt/L3xyShkZ8rTp2Lc//8r0BzM0HlRlA29mgjQJ56ErqkaeicPA0djFqMSZNx6tnP&#10;EyDVBEjPxQCRoVtqsFccIHEZPYkD5C0nYkAu1beCXLifSCQ0pNqCidSwjEQKqJ3CZUSUY9d2FG/Y&#10;hMrxk9HDSGNg/ETYJ06CbVIizk9MwCm+Pp2YCmNiMgzr1sD23H8DLXWEDz17lxV+jwOeoMzVCPO8&#10;VEYfQVm5V4ZgWW2w7zuIPfd+ErsIjdOpC9A7cQbMtyRh8JbJMH98EiyEg3liCronJhEgiRi4ZQqc&#10;t8yAd8wMuBiZ2MZPZbQyFecTZ0HH6OXEs18HTjapeSF+WaD9TDPqnvwMqialoIcA6ZysAeT0s18A&#10;zvM6fQNqNV4/web18vNepk08AonLKEscIG+yiMOo6QWv+u95kdrnX66ayFyAS3XozetU5Pov3E8k&#10;IqvrUmWVXZrbIZXoQ03ic8LDCKR29Wacpvcv3r557EQa9Qnop3ZOmITu8TTMfO/k2GSULFqInrwX&#10;CY4+RgBORLwyn4ORDX9DuuVlkqCaMBjWVveF3w5/RQmq7n8EtcmzGWVMhXV8KszjkjAwIQUWvrbw&#10;9eDYyRjg7/aPkd9OYVQyBbZbU9HPKMXM37UmTEV3whRUJKeg6WtfROR8M2/Vw98iEFqaUf3ZT6Ji&#10;AgGoAJICw6QknHr6y9rwXy9DDgLNJ61XQV6XrDQsvehxicsoShwgoyJi+KRy/z29YCRffkyMaEyH&#10;f26k9y/V613kHi7cqwaOywFEZlE44N2/Gw2rNuMcDfbgLRpABgmPgbEJ6BKjPDYFAzToZ/hYtmQx&#10;uvO3Ap5+RIJuhP2EhFoSXmIBH6MCMepeBFWEw98I2BCoPAbj/Q+hIWkm+gkLm8BjXCL6GHUMTJim&#10;AGIlQMxj+Zv83cExyQQIjxEk/Xw+ME4AMgU9CamoTE5G07NPEiBNvFWZWMh8PykAeRSVwwBiJEBO&#10;P/0V1bylJikqgEQIEJl9z1iJgItLXEZT4gAZFQnSwNEIwR1VWe5CU9VwrVTWGBcDcCUq3xmubwVY&#10;jCSvDSD1BMjZVwBIPwFyOgqQnoJtCiCQvcf/HkCCdgSrSmB84GE0JM9C/4QpsI4AEIlABCAS9VwE&#10;kLHy2SQChFHQcIC0N/LaCQZGFGg5ToA8FgdIXK5piQNkVEQMnINqjz6KOqkyX1pbO0kM4MgQGQ4I&#10;TbXPxzQGI2m6EQP7VpQ3FiCliwmQWARCgIR9PI9qwhoJIMyDkEMBxPTgI8MAkhgHSFz+4SQOkFER&#10;MXACj+EAEXhIVKLBQ2vTFwMgxjKmYjBjTVkxHW40h4MkDpDXApBTNOwXASTo0gAiK/oyTy4HkJCu&#10;FNUPfRJNKTJ0dwoGBSBjXydApAkrDpC4XEcSB8ioyPAmLHkUFaNHAxjhe9oMMO2jf1dknI0Y0ZHg&#10;8mrPcb3JKABEmrC8A68uApFl3fVlqHn4k2hMma0BREZaxQESl38wiQNkVERGVknljg49ZUWXETPh&#10;CI1hRN7jJ2JKGxlT2rARNRiUeQ9EiFr7SPuFt7a8OoCE1XTsiwFyjkZbAGIZl0CDLsZ8IjrHT0Lv&#10;uFQa/KkKICULF6I790Xa7n6enrBQfSCvAJCIEzBVov4Tn1JNWOaEaQTEZIKB+jKAjOfvTISVv2cb&#10;BpC+6Oc7xyehIikJDV/9AiJtDbx2Xr9kcnMDDI8/ogDSPWkq2njNuvEJOPPM00BrM6MlJyI+uiKB&#10;CLwsLBpAxIm4vuTS0Ycxfb0i54jNEboa54vLyBIHyCiLVrCjLygCAYGBpgKGv6dSweQ8L9eLRQ4M&#10;1+tZ5PpfLUA8VPsbCxDZSKq6Cg2f/LQCyMDEqa8JIH1jJqFjXOIlAOH1yzDe4w3Qf/rhIYC08vqr&#10;xk2MA+RVytU+X1xGljhARkNYflnHlf1TZVle84lW4UUlOqFhUv0Y4kGLynNNh3e0S1+JNnlOi2aU&#10;QR2qJKLyQ7HH2I+KJ6ZFLDGvbLh3NpJeW3Lx/VwTAKnRoeHRT6OeAOl7xSasOEBeSUYqe69F4/Lm&#10;SBwgoyRSxrVmJ6nkfKFA4EEo4qBaaZjM1D5qL7WHZlK0jzrA16JmBCMDVAuPyb540gmvDQnWQDPc&#10;qEqfywUV4IRCoqFhGotmRtZrS64lgEj/iAOo1aPpU59BfdJM9CpYXG4UVhwgryQjlb2roXEZHYkD&#10;ZNREmqhogMKx+R9uGigBh0Cji9pGPUs9pTSIFqo8P0Ntpdls5/fOU7upfdQBqsBkMKp2ntuJoBg6&#10;pb6LVP32RRDRAHJpRBLTa6sSXmMACdmBeiOaP/1Z1CXOQM+4FAJC6xiPA+TK5FLDH9ORymRMX83n&#10;Yu/H5Y2VOEBGRcTwSSTg5TMXo4hBOL3tGLA1oWugCh0DJeg0H0Gn5QB1LzoH96C9fxfO9b7Exz08&#10;dgg91mL02cvR76iiGmB21sLqaYLLfwrecCtNaSeNG6MYesfBkAMBqj/ohD/gREAW6AvKgoCy7Wsg&#10;qrKPhnToX74CXjvy6gESGQYQNROdRtvyMoBMfp0AYQRSb8Lxxz+LWgKke2yymoluHn81IhD3qwDI&#10;iYsA4hsCyPU3Citm6C/VkcpkmE6PPMa+F2uWVc6QKs9Btax/zEmK8L3Y+eLyxkgcIKMiIRp0Dwu3&#10;h0bIjUDEjA5LJSoa/oL9+h9hr/Ffqd/GXtO3sLf669hb81XsNn0NL+m/gT2Gb2Kf6V+wv/o7OFD7&#10;fRyu+xFKm3+OipbfwHjuj6jv/F8c730RLf0ZaDPvRK/jGKw+PRzBejiDx+EOnaEJ7CS+BhCiYQ3S&#10;wAYJMjGG4rGqqESWzmA0IvY5zMegj8cDPCb1TiqgGM6gm+rk52ngZERZbOgxjZeS6GfV57WHi/T1&#10;iZzggsYWUtRUhkFrTXUhMTI0+tLE5Nu7E00r1uP0GBprGuyBcZMxeOtkwkSG8PLY+GT0jk/BSRrw&#10;Y4sWoztP5oEM8P490aVMtHMJQMIEiOxbrtKKvyOr9OJ4PRo+9ySMSdPRMYHwoKEfoPZNlOcpBEgy&#10;LARIv0CLABlklGIjPDSAJBMehA0h0knwVCQmo54ACbdGI5AgIdnUCMNjnyBAktBDgLQrgEzAadk3&#10;5NxJckaG8QJev7bYowYQAvX1J/bfl1hWXCKasb44QpDLUY/D/9SxqPJPRiNq/XrSrCvKdA9T6fSE&#10;CYUw013OK1+Qc/ErSqUI8pZZVpn7foKEZTYU4Of5nYjAhhph2sS+K3kaIWQ1ZVoxKpfPybkUnKQe&#10;yHkFSuJcqXNoX1X3p/6i5T0uSuIAGRUJ01N0wOPzsMITJBjEGfM+FJZ9DZkl9yGz4g5kVN6JdNGq&#10;LdimX4cM3WZkVd1FvRuZfFRaeTcyKu5BRvm9yKq8H3nGh1FY/SiKaj6FHbWPY4fu8zhY/c/QnfoP&#10;1LT9NxoJl7MDeeh2HobFb4Q7coq/3UO10PZY4A9ZWVncav2nEK8rJNvC0niGWREjNGKsyVKzqIyc&#10;gg4+tbIO2lmTxEiLkRWVGqZVQu3zWiWPqRyKVcCrJcPPP6T8ow1hSsv1MgLZXYTG5avRTCPezaig&#10;h0Z98JZU2G9ihHArAUKgdE+cjBOMGo7JWlhqHggjOEYaIQUQ8W4JzgjThMcQkEcaKDEgcv+nTqD+&#10;S0+hKnU62ibzfAkT0Z+QgP6JkwiQJFh53sFxk/g746kEyPikEQHSRYhVJqag4WkBiMxE52+JIWts&#10;IEA+iaqJBN3kaQogOgJE9nPH2RYCROghAOF9K8MoDsGbDRAx1gL14XmjHZd8kf/5iVgxUSp+S4jv&#10;hwQcjO4UsKkypydCiMh9RSlBY094CxyYPqp8Ehz8mubP8FGyXiDBTBymfJPfVR+S9FHnpDJPI3QK&#10;wsxX0oof4W/7mKByD7yogE9WX6a7ID/PU4oIPFT5isuQxAEyKsIqEXTBx8LqC3hYPfpxemA3iqqe&#10;QXbF3cjWExb625BpEN2MdNNaZBjXIcuwibrlgspndLfhhdJ1eLFsA7ZVbEaaaOUWpJXfhuzSu1FQ&#10;/jCKKh4lnD6F7RVfwH7jN1Hc8FPoT/0Jx7uy0G7bj35vFWzhevq60s/SxqvrYB3qZn3rZ2Wx8Xql&#10;IknU4WcF8qlHVQHF+74IHlIxWaFEeZaLI4PhGq2BV0kuNlBR5d/lANJ1CUDMVwMgLSdQR4BUEiCt&#10;QwChXgSQhFcNkMYrAsipNxcgLxPJ30vzX15L3kTzi2UnNmn2wnGx8dIEJWktx7RzaOeSyEOaD6Pl&#10;TZHiEpX7VZEKnTK/i48EAr8zpPKa70lUKc2QYTpLMQ2FnDzu5HkkouZ7El0H5LmcM8xyH0QgwEfh&#10;TgwgQ9cXl5jEATIqEoKfXn6AnpCXxsjLKKClfwcB8pUoQAQUmwmPLdSNGkBMq3lsLXX9JbpBfUY0&#10;i9/L1G1i5LKBIFmH7MqNyK/ajFxCJbtE9A4UVAhQHkdR+eewi8Daa/wWjjX+BKa2P6JlYCvaBwow&#10;4DwEb9jEanuSFV066/t5zXZWMDf8PheVhpTeXkBmPnuiMBmqyKxQUb1gPGgoVP8EDYBSgc/VM2ya&#10;AbpE+fdGAyREa8K74wUIQE6i9otvLED0BEjlNQsQ+R2xrGJQNb2Q/zF4iEbz6zIACTLaDdJQh4I8&#10;JqeLXr40YQUY9WpqZ/0ZpPNl5qOZv8rImVG8KDDA1338fC8fZWCJpoBZvXdBpUz3vUxDkW7Wyy7+&#10;Ri8frQosATp5AUbjWj/hcIBo9xSXCxIHyKhImAVURkYFCRAPPf8unOgtpHF/kgC5HdkGiTbWEwqE&#10;AyOP9OpVBMhyPl9BXXmRZhlXIbdmnabV65Bj4vf0BI5uFdIrFiOzYgFyqpYgT78SBTxXoXEz8hm1&#10;5FRsQV7l3YTLvcgpuw95FQ8SYI9hv+FpVDT8AA1tv8e5vnT0OffDE6qnOWin9rPC0FMTQyphPe2m&#10;jxBRe2IoQIjBGm44oqrek47t2EKP8vmrV/FiFfki5d/oAITWJBqBjA5AeO2Tp6KN55A+kGsDIDFw&#10;iGNwQS+UAckTyaeYSsbwO6J8X7VdRV8HaajFWIckwgvy+qW/Qw0GYKRAUIQiZgTCPaw3HfAEW+EO&#10;noEncoraDFe4Ec5gDRwBExx+Iwa9FRhwF7MMH0OP4xA6B/fjvGUv2i270TG4l7qHKs93o9O6h+/v&#10;w7me/WjvLcGgs5Hp2MPfs7MMeKjagBPpoJdLjcnopO/1I3GAjIoQIDRC0nHtY+F0RzoIkBzkVz7B&#10;qGETAbKGYFhDQKxFpmkN0muWMwpZggzDUqo8DtflyDatRDYhk1MjupqvVxE+K1BYuwzbG5Zge/1S&#10;6jIU1ixDLr+TVbWYjyuwo349djVsxvZaRiqmdcjXr0duySYUld2Pl6o+jX2Gp1De9GM0dz7Pircb&#10;/S4dvBEZ4TXA67bCxzBftowN0XJJOzXvimY71rYd+xMDcmkEcr0AZEAzHn5xOy8ARKCiADLKTVgC&#10;EGnCUgAZLwCZiNMyCuvctQKQi1WLPGLRh+TTBVVfUSoH+HmJYlkughJhyP4qQSufW5jGg4wmBul+&#10;dBEhp6gn4IoQFJE6OCJG2EIV6HTuxVlLPppYTo1n/oiqlt+g4sQvUNL4bzhS/20cqvkm9hm/hl2V&#10;X8H2si9Rv0D9InZUfBE7K76AXXTcdlY+ycevYE/5D1BW/Rzaeg/BF5boWxY8pRPBtAwQIjL8fXia&#10;DnsaF0ocIKMi9LSiAPFH3KwQbWjqSidAHkd21XoCYAWyCAWBRyZhkE7DrwFk8SUqx5YSGiuQW7sS&#10;eXWroroaudSCuuXIr1uMvJqFyK9dRGUkUiOvF6OwbinfX4q86kUE1kJk6Rmp8Jzbq9diT90d2Ft7&#10;N3bo7sf2ik9it/4pHKz+HnQtf8I5AYm3CmZvHezB08SBdMLb6G+6+CgTIQUkQar80eiKKY+2Fatm&#10;CwUSMRZXr+YNQWO48u/qAEQGFFwcgYwKQJ55cuQIZEIieiZNQSsBImthnZYIJAoQWfbLw5v2vikA&#10;ebm+LE+G9MLHImEBDS9cTYRlhBHuRZAOVQBtLCVn6KCcpp6CLWhAp2c/Wu07cKIvA9Vt/w+6M79F&#10;2cmf4UDtd7Db8FUUln+WDtAnkVv6CPLLH0Ze+T3ILd9C3Yzssk3ILGF0XkwtYYRfxnomWs6ovZyO&#10;U+V6fv4OpB94FLtKv0enKU9FNiEZYKKGwTMyGgKIAJLC+1DNbHEZkjhARkE0L53wCProLbrhDrfC&#10;ePYvLOgs/HpphlpGgCwjPAQiK5BRuxTZjCZyGImMrCsuoxc+kyvRB88x9Mhz5tYsQU7tYr6vqbwu&#10;5Ge387tFjGgKDOuRr9uCPGnmKnkY+WWfw/6a70B/7nc4ZclCr/8ABkN6eoPn6CEOMDoZgCdsZsX3&#10;stKLsdVqlxgMrVM0ple31l1snKL6BgJENWEFxZgIQPgj8vrEcdR/+SuoSJ6mANIzYQJ6qS8HCI9T&#10;zbyOwVuSMXhrMmRHwr4xSegfl8hrmIKySYlofvbLgAKITCTkbxAgxk8/hlKeo52fa5swESb+jjYP&#10;5LQWgXgIj2AEriDhoYydX6XFlcjL0vFV6OVF3hNjK5DQVPWNEXAyPFzKQUg6syNW5lMva8RZajPL&#10;ECOLQDEs3gPotm/Hmd5M6E/9Fgcbvou9jCa2675CY/85ZJd+kjB4ABkldyGz7DZkVmxCTuUG5OgI&#10;BNajPAMdKUboOXqqbhmydaxHVUuQrV/C43S89IvoOC3kIx2sajpVdJ6yS+k0lT2DuvbnYQ830EHq&#10;I5CdhJrkfcwBEogIpHk7cYBcJHGAjIJoAPEPA8g5GM7+mQB5kAV7NXKqlyCLmin9HgogLPwKICNB&#10;4vKaLc1ZNWuiKs9XUVdGle/XLleaM6QECyOS3OqFjEwYrVQzgqleg3zTJhSY7kS+/j5kV/AaKx7D&#10;ruqncOzU92Hs/CPOOQ7AHKyjD3ma5k68RwsrnY0GXPo7aHhpZIJqZE00Aa5ypRvJqMnf6DRhyY/w&#10;9clmNDz1jAaQSVcfIJH6OhgIkPKJSehKSMX5SZMJkGQtAokCJCIA4WcFIAKPNwsg2nFCggY3LMCl&#10;an1fstqCTJx1qXIfkkm0dDyCaKehboItVIoORwFa+v4X1ed+gbKm7+FQ9bN4qeLLyCt5jJC4H9mV&#10;9yOn6l6CQIaxb0ZGxVpkVq1Gpm45sgiFbONiRvCL6ISJymuWcaq8l6kXXYxMRu7ZjOizjASIRN/U&#10;XAIkv5p1pOJ2FFR+Dqa25+gc1TD1+wg0N8t0UEFEHD+tqVb6ZnifcYBcJHGAjILEIhBZUiQAJ1yh&#10;UwTIH2mYH0CuUYz/AkYgLOhDAIka+ksA8coqkBBwrIsqvashmFwKFWotP18r0GHlYmXKlqiEUUpe&#10;3TLkqeaxNaqTPls69mVOiu5OenT3Ik//OD3Df4ep/W8EyW4MBPU0C6doLrppFAZ5p2JAgvAHAgjI&#10;ZETx2uRBvNAR9LXIpQZNKf9eP0Be5SgsWTKl5SSanv4aqlJnoI2GvXfiBPRRrxZAQnW10H/qUegm&#10;T0Ff8gx0JSarCOSyAJHhrFcRIK8kw9/WPs/yTWMr0JCVFrS12qQDXPrOuuEJdfKdTkauZ9DvN+C8&#10;cz9OmjNQff63OFT/Tew2fR7b9Z+gIZfBHXdT72JkIcPWN7EMbkJejSgjDTo3WWpwiThbC6nzkFk9&#10;B1k1onNVFC99iao/kY6ZpqvUwBPpJ8xSg1CkuZjlvnolgcPPVvHclZ+ErvW/YQ6ZmPqMrOkg+HlP&#10;LMG8D2mijfbjsUzwRVyGSRwgoyBqTHvEjyAreZAAcQZPQnfmd8ipuA+5LPQXACJNWKuQITCgEdc6&#10;yUXl+UjQuFgl0sisXUVlxVGPf0953jpRfl9BaymyaumlUTMYlWTwmnJ4rvyGjQTKFlbCLciouh1p&#10;pQ+hUPclHG7+Iao7/h/O2l+CJVgDV+Qc70/W5XJrw5ZpdLUZwTQwI8BD9LXIpcZO6WgD5MwpHH/2&#10;G9BPnfmGACRYUwPdpz4JfdI09KfOQid/w8jPXSsA0VQ+K/DwM909TBkBh4Vp1M/Hbj62M0/OwBas&#10;Raf3CFoGC6Cnp3+0+d+xp+6rNNyfwAuH12Nb8WpkVa5BnmGtNriDjkuecoB4vJoOlXEZyyKjiWqW&#10;zxp5ZF2pWURdQJ2vNKN6AT8ncGGEElPVp6hplsCHEUdMMwkQAUqmNCFXPojyc79Cf8jIu7DCzfvx&#10;894kCgkrKEo0xTyX8CMOkIskDpBREAFIiIVSVADiCDaj6sx/qSG1GkDmXwYgw/XlwLhUpdkrs47n&#10;qWMlG1I5RiUgNF0xTPk7dYxK6uid8XWW+j4rZi0rJK8pzbQAaQz704xL1byUHHqBebVbWOk2YVsp&#10;H8sfRJH+KRxu+Clq2jPRPlgKZ+AsQ38LvIFBRlzaxCxZo+lSAxXT1yIjnUf+3miADE0klCasc2dw&#10;4hvfgnHaLA0gE64iQPjbwepqVD72CRgEIIxAOnitJqoaxjsKAHlljX1PhkwwfyNMM1lVmvAIhBlx&#10;sAy4fM2wemrQb6/Eie58HD7xU+xp+DYKDF8kKB5FnvE+liNGt3qJdleiqGkVChtZjqX/r5pRsTgz&#10;dcsJhiVIZ93IIDyy6/l+PetIDcupKI/J+9pnllKXIZ0QyWCEIYBQkKhZHlXWD54vp56OEutDRi2/&#10;pwaqsL5V3oPiM/+J3qAAxE6AhBiFMMtVbmtRlURXWigdTbi4KIkDZBREAwgNkGpTdcEePI7KU7+h&#10;53MXAbKEhnkuwaEBJCMKkCwFkIsB8fc0u46hfT09snp6ZkNKINTz+BBQCJGYEhoZrGTye5msZAKa&#10;LH42q2ExsqmZ9ayghEp69XLCZCVBQs+NKsOIt1WuQHrlZgWRrOInsLPyu9C3/A1d9nI4Q2fg8J2H&#10;L2xhxZOZv/Te+OxqycsNGpV/rwYgto9HlzIZLwBJVAApHg6QoPSBBFR7t4DvZQARLzTE+2k9hxP/&#10;/G0Yps9Bq4pAJqI/2gdiEYCMS8Lg2EmExET0jZ0I85jJsN7M4/ztfsJDRmENASSB1/E1AUh0MUXe&#10;T6DahMpHH0Fl8jScT5mBUxMmoZR64plnFEAibhptWjkFkACvM0Rzd8mQ01cjQ+nH+x16TtXWgYpq&#10;WCJIakhmh0vneOxzEn14mOZ2prpM8OuGN3IK/U4dznbvRc3JdBzT/x67Kr5LaHwWWfqHkaG7Czmm&#10;2wmKDWpUYZ4MNz+xHAXHCYi6+SxrcwmPRchtEGDQ4DewbDfQ0SE4shgpSznNkuiZZTaDEUo6y2+6&#10;KpsrkEaQpDESSa9dSGUULc6UlP8GqQMLkd24SGlWA9+vm8vvsa4YWAcq7sKxUz9DT8BITDjgYWTs&#10;YzGSePMCQAh21mOBe1wuSBwgoyIReoisfCyYIRoIV+Qk9OcYgVTdqYbV5tbOYaVYqLykjNrVVIkI&#10;rhwgOfTKsllpxHtTSmBIVDKk8j6hoXWoR7WakQdfSwSijouXJip9MHyU4cLSzCXNY1nV0fZk43rq&#10;RhqCzcgx3qHW68qpeBgFlV/AHtP3oDvzv2izF9OsnGH164WfUVeIxiYoBnhYs5UYIf6nVOugFOVL&#10;Vl713mXk0vfktaStdNyrIcMRO3x7t6N+5Sq00Ej3jiVAxqXScE9B/62p6JKFFBmBiLaMTUTposXo&#10;ySdAXAO0ETSIPukwFQMif9oqvzIKSxlQ+W3eB86fR8sPf4wj02bidGIKLISAdRzhwd8bHJ8Ky/gp&#10;jDoY7RAcsoCjndGH56YkuG7iZ25N0MAyfhLBlgwdI5CTTz8JnDbRQFmYRm5EGqpR/PAD2DllJg5P&#10;mYWXEqfgpSUrceI/fgacZQTicyPI9HLSwHt432o5ELn/V0i3EUWyI6aS7vIo60wFCYoAoSST/Phb&#10;4YCX7/n5Ob4n/6gCVzXsFa0s1fXo8x1C88A2lJ36BfbWfhuFuqeRSecireQBlpPb6XhsYKS9jmVO&#10;+uMIAzpP2TVLWdakbDLiqF6sVF6rJtXh5Y/wyKIjk1ktETuP8XhWtD9PyqX0aWTyezKCMYPlXlSL&#10;vvlIR0geswirLHlOJ0ngksX6kGNch4ySe3Ck8ScY9Ffz1pxqBrpksUBTIg9xgtTKlbLum6RPXIYk&#10;DpBRknBQjByVhdGHUzC1/Rb5egKkZgHD6lks2IwWWGEy6tZQXytARkFZ+XNMW5BbfTtyazZS1/P4&#10;WgWV9IqNeOEYo6rKL6Hs7B9x0rYXvaE63nEfAvRUZWy9jESTZeWHhvaKRyfgoCEcrvyA9v4IIkZy&#10;uKGU52qElBg+8RLVcu7bUbNqNU7TiPeN0QDSM24K4ZGKdkYk3YxAZAvaUwRI2aIl6M1LUwBBwINI&#10;DCAkmTQ6BiM0nEF697JKLm0ILTzQ0YWWn/4Me6bPwIkkAiMhGQ6eyzZWVuOdymhkGiExFeZbk1XT&#10;leOWqfDemAz3jQk8Np7wmMCoZRK6CRADv3v6y18ETphotAeYHE54aipRcM8d+Mus2UhfvAI7Nt8D&#10;07e+D8vO3UDneV6PlKMgHHRMfJKE4hwLAK4YIFr6K5V743kQkJvnC6W8b0ZfshoxBK5Uvyy6KWCV&#10;5p7waZx3HERT3ws4fPx7yNV9BttK78VWWSDUdDcj3DuRTmcjS0ZGmQgKQkB0xLIlYFA60nt/R6MO&#10;0cVNtK+s2XTWcg2bkHnsPhyp+XdGzTW8eQfvn4kgxWgIIBJ9CDwlnfiRK0zit7LEATJKIktFXwSQ&#10;VgKE4XxezSJ6WIxAhgDCCCTaJzFiRXnTdRUhsl6BI5fgyFXXSe/ORKNQLasIb0F62YOMrp7Cnvqf&#10;wtiZji63gV6yTBhzUF3wBhzw+WmMpIKyMiqbx7QZWmZbPF0BwWXkcgAJioFXFtAOz4ELAOmhCji6&#10;owBpI0C6CBDpBxGAlBIgPfl/HyBacw5/V9zTrg60/Ow/sXfmLDSnpGCAUYSsvqvtCTIVPQnTGF1M&#10;Iby0Po+BsVNguyUFto/LBMIE9E6YrKKPrvHTYJg4A2e+9AzQVA+4bSwrXvjOHIfulz9G6Xe+iaaf&#10;/Qy9z6chUFwGtLby9mS2thcyldMlkZ0kRYAqRm9Yuvx94Wcj/KLcnzzKvUnyySq3fqaltAkKREJ8&#10;L+RlFCKzxqWfo1+tUGDxVuNM/05Unvpv7Kv9JjJLHsZfj2zE34rXYptuHTJrNiG9Zh3SZPSTjJD6&#10;uwB5HaqAMDIoLqfDAXK0Ng6Q1yJxgIySaAChARoCyH9rAJGQXQFkYRQgq6jSBzJCJbkmlB4io5Bc&#10;qXzSxFAv178AWYykVDOE9JPobkNa2f3YevQxFOieRdnJ/8HZnmLYvC10cvtp8GRZFFkkj5WTllrZ&#10;PHlU8PBR5bhYxJHl1QKkmgA5NY7RBgHSSXB0ESDy2EqAdNKAX2jCugCQi5qwRgQIf0MWBSNATv3i&#10;P7FvzmwFkL5Jk2EZPwkD45MID4Jq0lR0TZyC3rHJBFgyI40pjHi0/pfeMYnoHc/jhEfnuDnQTZiH&#10;009+E6g7SfvlRcjDe3BY4T5djeApQuVMC3C+Hejr5a1ZeS0EDK+MOKZ50+waD2hG74oAItaQxlGa&#10;aCLSRMN7k3MIL/hSVC3tHxLYOwgtGWHXCU+kFqf7C1DW9F/Yb/oeXjJ+BdsNzGtGHDmmjdpAEEJC&#10;+s+2Vi/CNpl/UR0HyFtR4gAZJbkYIGdgOvd7AuQeAmQpDfBcZKnRTyuiANH6JEasKNeEriI8VlAX&#10;EyDzFQCza2chTT+dOpdw0Zq5XizZrJoz8suewv6qn6OxLQ9mr4GmT7bvle14ZU93Gmux1tKorqwX&#10;K2qsw/IyciUAaRl/MUA6JhAgCXw9kRGAAGQcAbL48gDRJpT5eVwDiNq0yk+zTYCc/fUvcWD+XJyY&#10;wkgjQfo/EggQwiGBv5UwVUFDANI9jpHGRGlCYzRyq0QgiYRJKgE2C+fHzUfFxEU48cXvAPVnab94&#10;H7TnHp8XnsAAQkErwk4LguZeBKght53XFKCZ8/MuZdYNk06anqQd64r7QOSL0r7vokYBwkPkOMur&#10;pKuodCXb4Qt1qN0vLd4KNHY+h/3V30A2HYSckodQoL8PObqNyJIOaeNibDPMxQv6WdhqmoVttXMJ&#10;koXxCOQtKnGAjJKoDlgWQBkv78NZAuSPyK96QM3+zqmbT4AsZaEWeEQBQu9+xIpyTSgrHq81l9ec&#10;S/BpAJmJzOoZ1NmszEvURMS0qpVIq1yPrLL7kHXkcRwwfgd1rf+LbtdhVssW1kOzqpxDEFFKC6ai&#10;D6mpI8vlAKL6QFTNvwCQkwSINGHFAHJ+CCCyL3qCAkjJqwBIWI1y0gCiNh4iQM795lc4smAeWqak&#10;om+CbJmbwCiEcCAseidO5fmnMOKQJixCY/xkmMdMhOVm6q2T+DyFcJnBaGgBjiUuRt1TBMjxVpKD&#10;JounNwe8sERcGPBa4HDb4LJZYB8cgJ/Rh5PXY2GkJgNnZYqb7MIHHy/4igEin5UYRgykNoJLYMSi&#10;ykeeS7WLMVrEOfQ6ytDUloOyhl+gsOJxbVXn8juQU7mJ8FiLbMMypOvnER4zGXHMwIvG6XjRNANp&#10;dbMZWccB8laVOEBGSaR9XzV/0HP0Rs7BePbPyKt8CDlGFuSahSzQMmR25XUAEOkDWUeASP+HBhGt&#10;CWsO8hsXIo+aHZ0Yua1qESFCw1G1Ti1uV1TxEA7Wfg36M/+FVvNOuMPNTI9+qgyTFLdXq6BhgkBg&#10;cCkoYjL8uDJ6YtSDNPp+sX5S0W3w7itCzUpGIIwAeuntqz6Q8VPRxaignRGCzAHpjwKkmADpyt1K&#10;gJjpfUf7QGhAA/S+hwMkSIAEYgDpZATyq5/jyLw5aElNQT8BYmdEY52QBPNEgmPidMJkOmy3pGLw&#10;4xNhGzMO3gmT4CZkzDeNRe/NCeidNAvHE+djZ/I86L/+XYRPtxJgITh4HwP8vQH+bp/fDRcNmZ9W&#10;3c3f9RFqDl6Xle+5CBDpyg4GpKNbEk5Lj1eSWNppyjSWcENFe2IZ+ZQPAknZejmIPsKjhcA/BNPZ&#10;57C76luMOh5FZukW5BuZnzJDXIZ1G5chv24Z8hoWURcgt3EBshvmEx5zkFbDCKRm0RA4rkWAZBXf&#10;j2N1PxkCSCQOkFctcYCMirDEseKLlywl0xM6B8OZ55Bb9iAyK1mYjYvUpKb0Gg0gmfXasMURK8qb&#10;rrFO9A3RTnSZKU9IyHBkadKS4ZHVBKLcU3T14GwDoxT9AhToVmGX8T4Uln9arfbbOriDBuoEU6eP&#10;9VL2W/dp8JDNq2hEZdivgu4wo3ixAYzCQ5qvaERV5OBlZfcPwrunELUrVuGkzLtgJNArzUkTpqE3&#10;YRo6JjM6mJiIgXGTcJJG/9iSJWjPfJ7OuIX8cdObJ+z5+34aVwGIxCGyf7bAQwy5Akh3F1p/+2sc&#10;ZQRyZvo02JKnwDU5FdaJyRiYMBUWwsE+aTbsY6bCetMEOG6+Fb4JE+CbmADb+Inom5yCjhnzUD5l&#10;Fvau3YhTf/oTIt3nCS0fbPxdmjGmiBYfxOIxKT3ynHcI2S1DTLwARdJAoo+/Z9guSi8CV1RAKVGH&#10;HFd75EdkYUwb86UT9mAtzpgLUHz8Jyio+Bzy6AAUGe9FnmkjI2dZ6oYGWI2akmG3MvmPoGC0IZql&#10;5h/JPIwlyJIh4SOWpauoCggvh8QrqQAkjyDMKX0QpQ0/I7g1gKg98ZkmcYD8fYkDZFREKrcGEFkT&#10;yxtuQ03r/7FCfoIAITCMMit2KQEi0cdqZDawcF8XANFGYuXI8hCm5aqjNFs6S2XWcHS8viw3v71x&#10;GQrrGaGY5qDQuAp55ZtRUPZJFDf8AOf68+AMyPj7Hnq+Nho16b0VoxYhQKJRGw1fTIbD4yKDKF64&#10;l27jJQBpUbPOp2j9ETTsQwCZIACZjBOMQBRAsi4GiEQzgWEAkQhEAOINBuBzO4C+bpz/0x9wePEC&#10;NKakoCshAdakFAymTEd/8iz0p86DJWUeBifPhm0iwTJuHDo/9lF0jR0Dy6wZ6JgzB2UpqTi6ahXO&#10;//rnCDYaEXH00nAz4uDvCSAEFooLojRcYugZBKljfpYpHw8GqDK5UVa8HZ5OI8lF6RUDiJyPUY/a&#10;8Czs5G/2MjI8hT5PKeo7/4bdxm8go/hBZFfcgYKajchn5Cn5rcoBVYy2tkgn817pUkbPMv9CVJuw&#10;Oir9eeo6RgbF5TQOkNcvcYCMikipk4luNEZhHyv+eTR0bEVB5WMEiMzuFoAsI0BkCO8aAoQV8ppu&#10;wqL3KdFHVNUid2qWOiumkYbDKMN6NYDk16/Gjubl2N40F7mmGYTIAuRV0dAUr0d+8UPYp/s6jrc/&#10;T4jQgKKLaiMD7PC63TR00VFPwwxjDBwxHQ4QiUAUQAKD8OwtRM1KRiBjktA7fopquuomQGR4bScB&#10;0kOAyExwAcjRKwJIEF4vYwNLP9r+33PYu2wRqpIn4/TkiTifnIS2lCk4lTodLakz0ZIyE6cmT8O5&#10;SSl8LwVtqcloTE5EeeIkHJsxDYfWrMCZH/wrwsZiXrOZ5WOQZcNNOAQJBhovuXcJOy4xXJIcMqGR&#10;7yoVgEiz0/B0GkkuSq8YQAQ+jHpkHSvZ4tUbaUaP6wBMbb/HTuNTyCi5F+nlGwgO5lcDI2TZT4bl&#10;4MKinJrhvgASbYUDpQIQPl7LAMk1bCRAHogD5DVKHCCjIWIFqAKQQMhDcyRb2mahSPcZAkQWfpPF&#10;4pZfJwCR61qKXBoKTeWYjPNnpZR1iAy8F6VLFUgkEslvWIaiBlluew7yquejiF5qgYHRSRkjmOJ7&#10;cbjmm2ju+CssnjLWz3Z6wz3w+mSzodfQhOW7AJBqevfNY5NU9NExcQo6E6YSHtPQnihDbKVj+8oA&#10;Ijv/eZiP0jcCuxln/+857Fy5GCXTEtE4dTKaUiejdkoSdNOmoHzqFJQywihndFIhOm0ayubMxp6Z&#10;M7Bj4VwYPvMYev78W0SqyxHpOY2Av5/Rh4sAYWwh90xjpbZ35b0pQybH1N+wNOCfHJWxfSoKUe9e&#10;Xi5KL0Yd2oROaSSz8QxdanvYs/25KD3+E5bNJ5BZdgcyKteo/MySVZvVkjiy1towSIyk8r5SLRK5&#10;lpuw4gB5fRIHyGhIDCD0+HwBaaDowRlzPnYYPkeArEOmgYbXtBLp9OSvfYBIp/k85NaLLkBunazl&#10;JRGHFnUoGBIe0v+RJUtVVC9RoCmQDnd+RjbyKeJ3dlALaZgKKzfiJd0ncED/LAzNf8KAo4wJ1kbD&#10;Zos2YWnGMiZDxpOHROV9iVQCQZp6P429n5U9OAj3vgIYVq5A09hE1YF+fmKqgog0X7UmMSJJmMzI&#10;ZLLWB7J48asGiHRce8WYDHTh5P/+AUXrFuPIrERUpY5H9YzJMMyfivIlc3Bs6Tyl5csXwLB+NYx3&#10;3Y0jd96JI48+guYffg/uHXnAqQbAY2a01YsB7wAcjARkORaSRIaA8T/+eoQa9vMZlb8rI8PChIWA&#10;QKUNDVpI0kDSRKXQ5eVigEhELA1hdp73PMxOHRpbt2K/4V+QdfRBpBdvRGbVSmzTLcCLlbPxgn42&#10;yyadgOMrkFEv85UuVrVQpzwqaMjSIdo6VDK/KbtWyshIZekqqgLCyKC4nMabsF6/xAEyGiK1nBoM&#10;BOH1O1k2+3BucCd2Gr6EzApWVHrjsoLoUB9IPQv3tdoHwuhB5q3k1ovO14bx1krHucCC4KPGYCK7&#10;IMpiefmy3W7tBuTXrEGuUTaumo+CmnmsvHORXb4I+RWbkFf8IHaWPY261r/AHixlGnXSaMsClDTm&#10;fCX+tdhWzc9mBKCsrIdGURZr9DJt/Qj5JAohAPyDsO3fgSPr1qN0UgrqE6ehLmkaH6ejIXk66pOn&#10;omlyEk4kJKKckciO5UtxJlsAYub3nTw1f5cRjdaJTmMrEAkH+ZqmhPnok2HGbht6D+5Gw4++jd7v&#10;PgvHvz4D53e+CtuPvgnLf/4A5l/9Oyy/+Q84/vgLuBmpeLamw5GXD/fRw4jIjPPOdsDSi4CH0VLE&#10;o0ZV2aWJU27NwxslxIIEimzS5ZM/ec6rUUBjmgjQZGi4auYTMCirJtaNlk/py62cBhAZ7kwQyQ6L&#10;YSmLXbD7TThxPhP7KgmPww8jt+IO5BsYGRMeGfo5LJvzaWyZ7yyXWXUrCQcaYAWLi1UiDRmOnkXn&#10;QDrRs1SH+gJ+d/HIZelqqgLCyyHxSnoBIBKB/JQAqWYq2S8ARDqcmO4sGHzksRhA4jIkcYBcRbng&#10;HV+sav6ADEtlAQyEaOwIkPP2Q9ip+wYySu9EtonQqFmEbdULsY3efBpBklktnZTX4npYjIzEoxSD&#10;IiojcFSz1kgRk3xWO66GblavQF4NI5KahcirFZXdEJchS8f7rNqCvMoHscP4BGp6fgFHqBKRYD/T&#10;bJDp5YA1YIOFcJDl+2QmezjSigA9xmBAlkDvUYY/4qKn6GGFtw7CqavC8f/+Paq+8ix0n/kCTJ/5&#10;HEyPPAr9vfeh8vY7oN+8GeVbNiFj4zps+9yjOLEjExFrh5oLEnIPKij5qV56/16BRzAEv4p0aLCl&#10;6UcWGLT0I9TRCrSeAc62qFVy0XGOcGgDukQJiZ7zQG8PYLbwuqx0cAkoD6+TkNJW+NUWDad5YiRA&#10;Ay92n8ZL63PxMPpgVMKoQz4j/rD8r6BK4MRU7cchyvhI1qcSqKpZ/SRuNPhVKs18fp8NPkY7Ab8s&#10;LdOOPs8x1Lb/BXsN30Jh+eMo1N1LeKxHvgzNZXnMr15A8C9DQfVqtVdHrmkt83OlMtaXqspnld9a&#10;X4hWJmLl49KycZU1eg0vAwXBJhu0pbOcxY7J6tNpJh43rUKBaTO2HroNhtO/IKTrme8WsoK5oWUI&#10;84JpHV1aR6vPPB6XIYkD5CrKpeCIqayUGpImCf4LiLeMfnQ5i7Hb8F1klt6LbOmArp1PcMwjQGRJ&#10;ar5WI11GqCjXqUpfiBqZpcAjw30JkjqJUlih9XzPtIHpcDvSKrdge/2n0Hj+OThdNfS2WxmRtMMS&#10;6INL1tEiPCKgkY5UwOPeDqd9H0L+k6zfLgScLoSUcabHaDYjcO4sPMeb4KuvRdioR7i8BOGj+xHc&#10;vwuhPUVqxd7OAzvQdmwvXCfofQ52ImLvRliashgV+IYAEoJPwUPykS5okGGCLDBIlWVNQn7mqZfR&#10;kByj4ael1pTP5f0wI0/pcwjQsxWViX9SLrQyEy03Cg4XNKSarohLiTZUORpeviQqk+Yn6fyWJhYv&#10;P+MhWqzUQb5PmApcWO7IETXNQ4ZG+z2MOIJm/irhET4Ns6MEFSd+g536p5Fd8gnklN+DItNtNKqr&#10;CItFjBIZKRIiBdVLUWBcSZUNn9YS+tegY8NydGUA4SMdt4LqzdhGgJhaf83UrGd6my8AhNxgmEaA&#10;MAGl6VD+tGyLS1TiALmKcqGCX6xaBCLPWS5D9CphQY+rHAdqf4ycioeQZViNjOr5yGC4rwFENsO5&#10;ViOQ16Zq5I6aQCYeqTSDMYqRSYj0TqWTVoYFF9TdqdbRSq+4HftMX8XZnkw4QwZYg8f52EHj2A1v&#10;sI5e4mF4fekMNP4frJYC+DzHVcTgZkV30mJ6aDzdjEi8bhsNp5vGnFBx0/uXxRLtvYwEOgELI4QB&#10;gsjSRXB08zmP8TFCeDCU4W/JtqZ+GhVGH8w42n+1vIc4AzLZT3uhqcwRufD85aqamgKMnAQkotIx&#10;LoXhkjJzEUD4u6rvRb3m5+TD8kQ1o0gsQjgNg0iYUUcoYudHRD18TYMnkYdclsCDEY/fL2DsYiR1&#10;HF3m/TA2/wkFpU8iq0yG6d6N7KrNyDWso1FdwahjCVWij/lUiURkD/GlyON7uW/ERMDXqwTDawFI&#10;nmEzMo7ezSjsd0zJRqYP8185CEzrKEBUIgrImdJxgFwscYBcRRluDIarWoRPAYQVOcSKToAMeIwo&#10;bv4lCvSPIaNqDdJNsuHNEqTTsKaxgGfVvpUiEG3oryyBcuGYBhOJQGQOiQwHLmq8jQZqCzJ0G5Gr&#10;ux+Hm/4ZLZY0OKBjmh1n5a5k3S6Ay/FfGOj7N5j7fg6XczuPnWa6euCgxbSxottCfpg9LljcDrh8&#10;jExCXkZ+sn8GlYY2QA/dH5aVZaVJiVBx2/loQcRB71x9jtGHGi0nw2nD/A4NOu1IOKrSCR0SMPD3&#10;NKVp4ecuvB5BCR2Zb6H0MgCJqWaotOfah9QHFTxUu7xYMdWvJiCRpiuJPrS9yIdm9ctX5CNUiX78&#10;ARmmOwBPqAGnu7NxzPhjbC/+AvIr72NksYVRxybk6GWP8GXIY34UMG/yaxZdgEjtPOp85NUuYF6J&#10;EzA8f68BZTm6IoCorXJZHnWEZslDaOr6HwKkiWVsUIOGJKEo84ohCTUOkJEkDpCrKJcagpiqPcGj&#10;fSC+gNbUMOivRdWZP2K78XNIq1xHgCxCbjMLe/1SFm7pkHzrRB9q7ayadYSItJ9rkZXW4U4jVb9K&#10;QUQ2tlJ9QYzG0qpWYFslHyUSafgGuhzZrNgHaS/TEfb9HObOL6D3/JOwW37BtD3MlO+Aj1GGh16+&#10;l6D2s/77GCmoPgtaUD/T3+H3wB7wwsr0Hwy6YCbIbXyUzZIiHkLdaYfPKSO/ZHtW6UAnPJhTjCH4&#10;v+Qjf4bnFVUjmXjeS1UMjLL1I6icYHiZiMnwYzHVDBX/HzqmhRJquXvek3opkRCvQ/o+QgSI9BOF&#10;4ORriUjks/yMXCs/K3OPwhEz0+IUzg/uwJGa7yL38CPIKZbO8jUEBkFulL6opcjWMU9MKwmQlYw4&#10;lhMejDwEIrVzqbMIkHk01m8dgGRX3o6C8k/jZO8LBEgz85EAES9hCCACD3kiJYFPqXG5IHGAXEUZ&#10;bgSGqwYQmiEFEJlj7KAxOw5j61+x0/QlbCtfjzTjEuSfXK0BpIYVue6tBxAFERWFCEAEGhKFLFd7&#10;YsvOc2oYsEkbApzO4y8a1yCj7B6UN34NdudvAP+P4Ox9FANtd8PW9SWEPH9lqhtZ6bsZJXhZz1nx&#10;vbSYsrCgUERU9rYgVMSQ+ghxdyAIZ1CausKq8ScQkJnlLvg82kZJvqAfflroIM8sjURiNjQw0HSI&#10;+0lVeRo9/mpUffcycmlZiak2PFkeeRUEgNqHXa2xTmPGssQb5j1pAJE9VgKwMdJyIkCQBgIyyioU&#10;7fgXh8UGX+QszvbvwNG6HyG3+BFkl25i9Mu8MM5DlnEWckwSaUjkwXwyUg3rGA2KrkIey6NEHnl1&#10;c95SAEln+cqquBPbK7+A0wPpLA8nGX3aNIBIAWAaawBRbVkqFy+fk/+YEgfIVZSRDIFSFkjlPfJP&#10;VlMNhh1wh86hqScX2w1fwbayzarPQ7bezGpkYWehv7aXc79SJUBkAcahKISeHyuxWv5EvF9+RuaK&#10;ZMtktRrZO0L2RlmGtNpVSCtbhX2VG9HZ9RgCjkdg71gDa9tt8PZ+m0TYwcp+isZygAZU+jpoYL2i&#10;rPCiPlZ+Py2BzLgmPGSeiM8Xgo9g8Ws2mPDhR2iI1XPmoSwPIp3mGjy0YzQnChzMTKWv5W+4jFhG&#10;hqlEOEHVZyLlhtFDkEYtaGXUYSND7LwXvypTApkA79kbtMMjo9Wk+Y0RlGzW5fW7eF8yMXEArtAZ&#10;tFsO4nDNT5B5+BPILrsNhTVrCIyFzItZNLyzmP6L1HDr/JpNhMpm5BhuI0iopk3MO1lxQCaNyvbL&#10;8p1rGyAZvNYhJezSeb1p4pgMHV/JY9LPuB6ZZXdjl/4ZnLPkwY/TjNbsKq9V0CGFJCwj3VimWBqU&#10;Q3BxVv7DSxwgoyI0QdIRx8dAiB4uPUUvOnHWtgc79M8iTZbFrl2H5/X0BhvpKTWM0vIPo6araIBk&#10;E6oLS6BkE5gyez3WlCWr92aa5lPnIMM4mx7iIrUpUREjs4r6RejqWAqfZTG8PYvh7LgHQfMvaO1L&#10;Wa+76CRqOx3S9NOoUpnGMockQuMakcly9CLDQRn9RM9cRkIx6pBJnQF66DJSUzbeEx9TbEZMFTx4&#10;XEUQNOrKcsSU/66WxKARkyGAyKRIXnM46ITf241woJO/3YOgp4f37eRzgQuv2++Hy2ejQyLDnWVE&#10;VoDM5Hf4OoQBuCOEh/UASo//hp72l5BRfCeji7UopLOSy4hCluKX7QTU6Lhqgl36Qowsj4Z7+Hg3&#10;9XZGJzym+rAkL69BeIiOABCJOtIZPaVXM6onQNRrqgAks1acmI1qqZZ9pm+hw76TKdfK7HUxbZkP&#10;qh2UpYJA1mbrS1+TRHxaPsVFkzhARkWk+YpeDCESDLOC0zP0ogftzsPYU/MdpJffy8K/Hi8aFhAg&#10;SwgQeuKMQkasKNepSj+HNFOpnQyl8kYBIhGImnhYHQVI9RzqbL6/ADto5Iqb5+FE23TYLVMRHEyB&#10;s3MmfH2PMcL4K5O1lhW9n0bWzUouM7Vlyp1MvNNUxlDJjhkyy0Kp9BcQJjKRTptMx7ygQRD/8iJw&#10;UBUnlPK/4fBQb/ADV6IXHl4mIwJE+jkIt3CA9+Pug9vRwuDqBC/sLD3jdkR8Zj6Xpi1eM2HoDUqk&#10;IQMD3PSgvbx+G++jlylwCj2uw6g69d/IK38SRYZPIo9RRZYsTVI9H3mNsh//Apa1xTSmEgEK2DcT&#10;Incgm/BQKs9NW3h8g/a+6sMaOY/fVH0lgCiIxOChRSAZjG6zTAKQB3Cw9vvocu5jeWlj+hEgLABq&#10;awA/S0ZIyhajW1WOtCgkLhckDpBREQGIh0rjJZ2zIdlUqh/d3gocbvoPZJQ/yAq6CVuNNKKERwY9&#10;7rcWQKT5Q9bP0kZdCUguACQKEQJEjJoGkFnINc7E/vrZqG2bip6BBASc4xC0ToD1/HS4+j5DA/si&#10;07WWdrSHRpUeIj3yQEQasrxDKhjxEyqyn0eIKgBR8yOkWUL6Fgh0mmmCQxu3pGJE2gfFCLETNNBD&#10;B4Yr/12RXnh4mVwWINL/wfvyONpht1bD7ari6xoWpVO8X0Yh9Izl+mS0lp/3HeS9Sj+QNplwAN5I&#10;C/q8h1HT/ifs0H0RacV3qSapnJp1TGcxtMyPBpaxuqU0vMsIBhpgRonZ1etVWcyuJjRMhIkARb0W&#10;gKxTn7kmh5e/CoDEjiuAiBo3MCJ7BMVN/4l+bwnLQMcIAHExT+IAuZzEATIqQkMly0ZIc4pUeGmn&#10;ZiW3hGtQfua3yKx8hJV6M7aZNHiki1dYf402FbwmJTjqFqplT9QuhjLCTAFkpVqAURZdlP1DBCBZ&#10;NXP5OBuFplSUNk3Gue7xsNluRNj1EQQsYzHQPhOdrQ/Bav0N0/Eo07QVYR8rvZ/GlEZXVsyNjbwK&#10;CKwFEnyUeRHahLBorBEdWROmtZA/aZ7QNliiQb8UGEPKrwlUrlD4zYt0uFwEEHng70j0odZhCroQ&#10;cLfC6dDBZj0Aj/so36+nUTvPR+fQyeQuGEtRZXdHB++5Hd3Oo6g7/z/YV/sMsisEHpuYxrKaLiON&#10;OkaADeuRWbdWNZXGVtHVIBJ7lNnmstquNPVIZCLwkAjkegSIwGN434isO7cC6YYNyCx5FBUt/w1b&#10;QM/062J5EoAwD3wxgMikTB6LA2REiQNkVERmIjuo0p7KchmWphYLq3oz9O1/RnblozSmBEi1BpC0&#10;uvlvLYDIzPNha2dJh7kYoSzjKmToBSDLqBKByM6GApBZ2FufhONtE2Gxfhxe1wcQdrwPAbMAZB7q&#10;69ej8fQzMHuyWaFP0Bm3IkJ7qkGEdZ6cEFbQkR+y/VLtaRb4JyZAcME8ocnQJusNg4p8WSm/rDpB&#10;Ysq35Tyiw8504YwXH7v0Ob92kcZkCCCxNwQghJ90lINlJhJsg8+rg3mgCNbBHbw/Ha/rLN+TTnV+&#10;jt/xEZpeRlpetbaVlcbwOOra0rHX+C3klt+PHP16FNQT2DUsX4w2sgQcdVtoSDfT4AokGIHUSbOp&#10;RL7ivEj5k6YtWcuKxxRgCJQaWcL9Gp2f9AoAySBA5HjsPYGHjMJKY7pkFj8Gw7nn4IrU0OHoQiBI&#10;WEhe+1gGZGFOBRApXHGAjCRxgIyKXAoQWRTPDi/OoqHrReRVfBa5hjuUR55RK5VcKu5bCSBLkSUG&#10;qUHa3CUKkdFWvD/ZztdA46TncwMhY5yHvJrZ1Ckoa5mIXgLD6/4ogq73ImR/H7yWCejsmItjugU4&#10;aHoIZwafIzNq4ff2Imyn8fdFILOuGejJ4BkFEQFK1P6z6mumXsNHbIgujTCf0VJrGgMIjfIFeGgn&#10;UHae/104y9//0z595QAJq4217DzQwcsxYmAgGwP9LyDo20XWGXivjEJ8bpapCNy8XlvQBleoj+Wq&#10;A932ozha+xPkFT+KvMotyCOoVfNh3Qrmwxoa1XXYVrMR6bWMSiTCGAKIlDuBxzxN5bk6xveiBloi&#10;kxHz+BpQAZ0M280kJEQzpNmqmtEtIZIl4GQ5lOcShWVIBFK1AdnHPo/69m3EQzOC4V4EpM9Dyoys&#10;yKyWptH6QGTGfxwgL5c4QEZBxECppSZo1dQy2qIMlcPoRo9tP3ZVfBX5VQ+odXmkQzmX0cfw1W0v&#10;1ZEqz7WssoLrtgZRVt6GhXw9j8ZMlshYjO30arcbV6JQtwhFulnYXTsNB5uTcKJrPFzOm+GzfQBe&#10;83vgt34Eg+bxaDibgp2GOcgo24KDJ3+EdtchePynEHb10rDKWk9eQoRYIEAiohJYCBtUM5aMUtIM&#10;gVoCXaiiJGa9qcOeDukIMvytS5/HZPjzVyMKTgSXzFxX/TMRmRzI+0Ij3K58mPt/Daf514A7B/DW&#10;AJ4B3mcAbt5oX7AbjsgZ2Pzl0B//NfIOP4xdhjuxt3EzAUJ4yAir6g30wDcxwl2PbfWrkVYvKx7E&#10;8knKFZWG9iKNHb8kT69JJSBk1WBt3TXpW9PmFmWYFqq+tey6uUg3zmHdkhFoBCnLUP6Rr6PTfJRl&#10;ooNqZb30acOnZVy3tFdKnxndFKXSDCqwj8uQxAEyCiIACUEAIsNHo16yjByicRj0lOGw8XsoKH8E&#10;+Qbp5FyBvPrlbymASDNJGg3WtoZlSGcEklk/Hzl1CxhpLEahaTleohe8m+DcXpmKPcYE6FtT0G1L&#10;gNf1MfgGPwC/+YPwWD6G9vM3oaTuVhToZ+HFsk3IMjyDqrbn0eeoRMB7ivXdzArupffO9PbTGNOB&#10;VBBRAJFOcy+faDO1pb9EopNrSS4AhADk9fqCjFIDPSw7x+Fj5DFo/hWsvd9jtPVHRh+HGMqeYVky&#10;wwMbTV8n+gM6VJ96DjtKv4QdlfdjR/U6FLEcFTKqzaVBlQ7yjNr1BMgabGtcirSGxSr6GCnPrksl&#10;PBREBCAKHhpAMk0LtJF9tbI0/Wwek/1J1tIJuRO7Sr6PPmsVy0Q3AeIgQDQnT9uHRuINGWIhAJHy&#10;w9dxgFwkcYCMgmgA8QxFIDK5NRT0sMD2wR0yoar5V8gvewy5Vbcjr3YtvSMBiFSEtwZApFNWNS0w&#10;ssqsl42GRKVZhMaL3vGOmmXYbZyLnZUJOFw3Bi19KbC5E+Cxfwhey/sRsH4M7sFbcfLMx7G78mPI&#10;KJ+KNN3teL7kcRTo/g3HO/Pg8Ggz0iMCaiZw0McqL5O3hwBCWiiaiDEgQOhcXssAkU2k3AE7nD5Z&#10;OfcMjx2Dw/ZH9Hd+C66+HyLi2saIq4zfaYEXbRgIN6KpJwfbS7+GtIP3YbvpLka0TF8azKLGhTSs&#10;ixhtLEdG/QpCnPBoXID0hug+H8Py6rrWywBEJqZm1TACqZ1LmMxVi3dmGtYiq+JeHDH9HFZXNctE&#10;D+ujk+kcUmVDBR/DAcJCJPkTB8jFEgfIKIgGEO8wgEgE4oOsTxREM050PY+iis+p0TJ5NRtYCQiK&#10;mpeDI6YjVp5rWHMJCFkOQ4byisFSy0vUy2SuVbwffkY/H0WVyThsGoe6s+PQZZkAu+1GOPtvgGfg&#10;/Qg5xsBtTUTzmYl4qXIsXjiaSsjejW36x/D80SdxtPGXaLfsgDt8gukpM7I9CPhDalX3GEBoHbQn&#10;kZgnyUPqmOTQtSEXRSC8Vi+dDLffyvvp4rs18Hu3YqDnX9B3/otwW35AFspQ5qN0Qipwsq8I+0w/&#10;RF7Z48itvAc5BhmSy0ivYRZym+h119N41i9QTYgZBEdGI73xRvHKR2G3wNHSywJERvjNUwARmKTr&#10;lyO9io5a5SPQnfgfuHzNypmTIdAaJLSyMTJAVFbFJSpxgIyCaADxRQESugCQsMwWPose50vYa/wG&#10;ssvuR7Zhkyr4OXWxBQevf4DIhkSFrMQF1YvVkhgCjnRpg6ZKx2yWbjp26MbD2EJ49I+HzXoTnAPv&#10;gav37fBZPoygaxL6+5JR3TwZu3RJ2FoyAzn1tyOz5hFGIZ9Avu4Z6M79Fj3uErjC5+GL2OCXJT68&#10;THlpxhoCiFgFMQTa6CUFkGtILgaIzJIPwh+SPUEG+W4LjxfBPvgDdLV/Ata+zzDC+i7L1l8w4HwB&#10;pfU/Rfaxz6DQ9Alsr7+HXrYsh0OANNHjbpihYJHRIM/nacrXmQ1vYYAM6wMRgGTXzGMUwohLZqVX&#10;rsLWsg2MXj+DxvYM+MNnWQ8H6NDJDpcaJJSy3l7o/4gDZCSJA2QUhLigEfBH+0AIE+nklWU1QjJj&#10;uF11fB6u+yGySx9BRtUWVv6VyKuXTk+pCNc/QAqql2CnkVGG7HAnAKlZg7S6dapfJKtO9pmYgoMN&#10;43GqYxyczjEIOD6AwOA74DffgKD9JnjsqTh9LhmHdBNRUDENOcYleEG3HFsNtyHNcD/SdQ9jR+0z&#10;aLEWwMooxIUe+MJOeP1BRiJMf2mqEljIaCoFj5B6KnotyXCABEJBBPlaTJgskig7MCJyAG7nz9Dd&#10;eT9sg3cSkJ+AJ/B1tDMq2V/2BHJK7iOg72Kkt4UOyFrCYwVhsQDb6giPxgvwyBJVo6wWMH/eon0g&#10;CiCissqBFoFI9CHHt5WvxQvFm1Go/yJaurezdnYyyjOzjnq0fFDRB2Ghog/pM6OqyDUOkEslDpBR&#10;EAGIzDWQrUjFOGhbjWojs4I0ds5gHfRn/oRcGoFM3d0s5DIbWJp3Xg4P0RErzzWshfT6XjItQJF+&#10;AfKMMit9PTLr12mLRtbM5vsJqG6fhEHnJLitH0LA8g6EBt+O4OB71Az0AfMUVJ+YgpcqU5BXIcN8&#10;l2GbcSm2GlcjTbYkJUherHoAB5p/hvPOYgLkLNyRAQQY8V2Ah+i1DRARzXDRdLGcyDIrslZXQAYA&#10;oI/vVjJyfY7w+BQGB1fB4VyB3v4NaG65A4fLbkNB2UZk69YiyyALVkqH+WpsJbxfqBaILCS0FyC9&#10;XkbBydIlMkjjLdT/IfoygMhinRpAMowEqHEhAbuOEa9sWnYfdtX8Mzrtx5i+3SrK01YqkDxQOSG5&#10;QJWRezL8Pg6QkSQOkFEQKYqMOVj4oqM4lDGT/2SJjUF4wi1o6sxCYcUzyKy4HznVm1no3zoAkc7c&#10;nab5KNQtQD4Bkk/vOLtuFTJM85BrSsKBhrE4259Aj3o8fJZ3IzjwNoTMb0PA+n54nZPpYc9ASeN0&#10;FFXNQo5+IdNnCcGjLVEhO8ttNa3F33RbaDy/hJrurTBHjIRIO6u/kymvMuDlAJG/a9gYyBzGAB99&#10;6lHa4m18VU/NgMP+RfT2LoTVOhXdvdPQcnoeqkzLsKN0EXIraET1jOz0a7FVvwYvGlbhRRrTrUyr&#10;bWqOEY1r7Qo1rDfHKOtaXaNrW70mZd2Q+1P15GKApBvmIZORa17tRuWkZVY+ioONP4TZa4Q/1Mey&#10;IP0fEv3FAXIlEgfIKMjIAJE3xJBJFNKFs+Z92G38LtJLH0S2cQsrgzRhvRweoiNXnmtX82m8ChmB&#10;FBgXo0B2u2PlzjXRE65KJlhuRU3bOPTax8Pt+CeEbDcAjD7C5rcjYPsIjWUyms7PwJ7q6ciumkt4&#10;yAg1etDV0p49Dxk0Dlt57AXTRrxY8TD2Nv4bzrq2EyAnIMvFyBpRMiRTS3M+DgcI8+VaFblc6brx&#10;ijJylc2igDPUPXC7/wU9PcswaElkJJKAnu4pON48C/vKp6KoYh6KdCwn5avxYhkBUrUO20zrCJCV&#10;BMhSBRC1vL5pPXIM6zWQjJBn16eODJBMk0QgUl4EnFuwteQuOmpPoOzMb2ELNrFYyD770kzFMiGD&#10;9VSxkNIhzVeyPEwcIJeTOEBGQTSACDwuAYiCiPiXg+j16FB68jfIKH8UmXpt0btsVoBL4SE6cuW5&#10;lpVeMQ29jMQq5OtCVupC/QwUVY7F0fob0WYeD6fnVrgYcYTt7wGsNyBkuQE++43otSSh6tRU5FZN&#10;x7aqBZCdGrMJnxzTLBqDWcismasM4ws1G/C3yjuRWfUEjL1/hgU6VvsO+pAOyFpYmmspKgAJMs01&#10;iFyrIlcmAJHtoNwRH+9DtqqV0VjSjPV7WAfugNM6BR7neDgGJ6K9dRJKDROwj+m0R78YuWXLse3Y&#10;aqRVrke6aQMhu0Ltt5/BtMpl1JFnJDz0G5A3tEz7W0GHA0TgsSwKkIUEyCK+z3s13o4Xj92LfN1T&#10;qOt9EZ7IWaaprHWlASIGEGl21qIPma8lEOH7dECkCMXlgsQBMgoiTov4MxpAWAKHPGIprGLKHLBH&#10;mtHQuxUFhieRXnkbKwABwko/HBwxHbnyXLsq8w8yWbFz62Wr1GUooje4Wz8FBw23ov70x2G2j1FL&#10;lrgH380I5N0IW9+HoPUDcNk+jtNdE3GwMRlp+tl4Xi/NVjKyRpq+piHPNIVgmsVjS/BizXpsNW3B&#10;Nt39OHDq+2h1v0SzcIpGWLzLaE96VMUYaMtSSAfJtSlSPGTOvJv/u/i/h3+BiJnXX4eQ5wXYex+B&#10;1zoLARfTznETBnpuRv3xsSitlXSdi+3lS5BTuhqZletoPFdjm4w+ql3AfFio1iLLN65Fnv4tGIFQ&#10;Y/UkBhBtpeeldDyYHnTOthU/hJfqv4WzziKWjA6WB+k8Z7mQqjkUgUg5EXAIuOUxGAfICBIHyCjI&#10;xQBhCR0OED73h2VdrFa0uXZid8PXsK18CzINUc9wBIi8vOJc25pVtwLpDYwcGrTtUXcQBgeNKaiq&#10;H4OO7jGwWT8Kj+298A2+EwFCJDj4AYTsH4XV8nHUnhmDXTXJ9KIX4vnqlXixWpammKPgkW9K5uMM&#10;RiFLsLV2A9LrCRDD7cjSfxbGrv+FOVRD89vLZNYMhAYQadfWFlAUiFyrIsVDtjDysGQ4acQEIt6g&#10;FQFvE/o7/oyOUw8QIjPhHbwRfseHCN8bcf78eNQcT8FR/TTsrVqEnVVrkVO1Dum65Uirlk70WcyL&#10;2QTIIrXveR7LWG71W6wP5GUAIUjVUOVlTIcVyKi6DVkVj+HQqR+hO3CAadzN6iiRhtZ8JcugxQHy&#10;6iUOkFEQrQFLxpGLXgyQUCisDIMM5zUHjqLs1I+RW/EQsvWb6DnSWBqX0INfAtnqVVa1zZbmILWg&#10;nXiOw3X0DEEufz+mI71/QbX3s2rX0LivR07dGhTSG3xJl4pjxjE43vwx2Mw3w2P9IPzWG6jvgtf8&#10;LrV8ic81Dj0Dk1DZPB7bCZtMw0JsM63CNp4vs0aGn86g8ZMoRPbzXkKorIFsErSN3vYLZXdg//Hv&#10;4rx7L6v+aXruFlZ8H9NbEVvlgeyIHpbIRGXEtSXSlBISlSuM+OEMEh5hRiGBPqbJURhqvo1apmdH&#10;ZypsAzcRuB9CePAmOPoScO5sKipNSThYNQd7jHRCCIkXdYw+6pYgrWEeMhvmECALVV9UvgwXJ5Rf&#10;nm/XhmqLN0Yfhz+Xx0ve174zHCAaPGTobk4N71f6fgxrkVFyFwoqvgLT+b/BFm5g2RhksZDRVxpA&#10;Lu4DEWcjOg9EgMI3tPfiEpM4QEZFxJuRQijtrAIRMWJaQQ2HZYdCC4trO02aDid7/hf7DU8jT3cP&#10;nq9cou1S2LAI6bWzkSMGgMZTVRzVxLWBxpPK5xpELq6Ab5Tm0WuN6YXjl0ZGYpj4fvVqZMnWodVb&#10;kEODttM4D/uqxqLC+H60nyMoLB9GxPl+6rsRsL2LMLkBHscH4fAm43TfTBytT0KRbgqyK+cjU8/z&#10;1q9DVj2hxDTJqV+IfHrTBfQ0C4zStLWIEFmM9CqCyvAoGnv/DGfEQCPRiVCAnqQMbRIjQZDI0jLS&#10;QKQOvImiGaULVklrhw8hSFdYHA+ZN+R20wOO+OD0n4Sx5Q8oLL0Th+vn4HjHZFgGxyNk/jjQ9TGE&#10;+hMw2DsVTU1JOFyVit10PnII3ReM9LyPE+LHlyOzaTEBsgSFTLMi43Lm4fA8u3ZUyrgs9Bhbhv3v&#10;qXxW29uEjwIROloKHjL/wzgHhTz2Uu3dSD/4IPZU/BidgxWsjRams3SQa+kfy4sL+SGPMY3LSBIH&#10;yKhIDCAxiFwAiNaha+cnpMO3Dr2OIhTXfBfZpfdha+VKAmMZ8proPVbPYEWZzUoiSzJIBZFNfgQe&#10;ojLufzQjENnjXNMLxy8HkDW81k3ING1Blm4Fiqqm46D+FtQd/wjMff+EkP2DgOM9iDjehYD1nfAS&#10;ID73hzHoSUZD53Tsq56Ewqop9JYJDAJLRTNqTafFBOpiFNYvw466VdhVvwYFjTQahEomPetc3b04&#10;0vgdtA3uYHQnk/BcyjCHgzTL4m3Cq/ZRl6aJN1MuNljaa3WdLBdq+2O/rO0lKzf30ugdQHHj95FX&#10;tha7q1NQfW4szARI2HYLwl0fQqj3Zrj6k1QUUl4zBbsN8+h1L8VWRhvpjauR1kiQNNITr1uqhlbL&#10;QpZvFYCIXgDIsosAkmOay/KzHAVVdyDr8KdwrOZ36HfUwx+2qdV3Y+kfy4vh+RGXV5Y4QEZFhgNE&#10;NBaFSGEVD9irJjMF0AxPpBymU/+F3NJPYmuFtoVoftNKpJlmIqtubnQPa2nSks19GHlI9DHqHaEC&#10;jpjGjl0eIFk1G5Ah+09XLUJhRTJKasbhXPsY+JxjARcjEMcNNILS//FO+O3vQcD9UVbwRBjOJGOX&#10;biIKdVNRRIOQV8toRpZBoYFIZxpk1TH6oDHcXrdSQSS/cQkyZKl4RmP5hruRX/ZZmE4/B0+oiWks&#10;TRWyUq/WFCF9ILIFrDRNvJlyqcGS5yFGSAI5t98Fl7efR3vh8OtRffYPeEn/BHLLGXFVTkTZ8ZvQ&#10;ax6HsOsWBLtvQKD3g0zDBJh7pqL+xAzsN85U4M0kJGTp9m0NBEnDMqabrE22DPnVb3WAiNMxn5Hv&#10;QjoUjFCLb2f09iXUnk2D3d8Cn6wEEWR9jKZ/LC+G50dcXlniABkVEYDImHIxWPI4PAqRwhpkYe4n&#10;RM7yvSac6cvBbuNXsa10CzL169WyJtJxLDv65cmmTLUyJFEqmuwSR1UVR2v/vbQivjE6EkAupxpE&#10;Mo00/lVzsUNPMJychD7LJIR94wiQDyBsfQfCMvOc0UfA/n4EXB9Dx8BElByfjO1VBIieAKmVSWA0&#10;AgRIBu81nUZQOs9zTLIR1RLkGmRy4Vyk1c5CIb3tHXX3IOvYQzhS8yP02o+oCC8cdjDBowCJBCDL&#10;y/CAyqE3VuQ3op1eQ6r97qUGS57KXiWy17k74CREzvPam9Bhy8Sh2qcJjjuQp2P+l4/n65vQ1jeO&#10;6XUzAv2M4HrfjdDgzXBbU9F6fgZK62dgh1GAuhxpzIs0lhOZ/S+LWcqCnXJ85Dx78/XqAGQxsk2L&#10;kMtIK6dyLTKO3EWo/ivOmXfDG2mHP2RHIA6Q1yVxgIyKDAeIqEQhYsikPV7el+W77TRosqT0OVi8&#10;5dCf+Q2yyh9CRvlmZBvpxdOTymf0kStRiCySJ8aTBkDbbnQpVRtpMlJlvPr6ygCRvScuqMzboOGn&#10;gS8wzMKB2kSc6EiGw5WIsOcmBG3vQsjyNgLkbYjY34eQLOFuuxGnO8bjYH0iDWAyiqpnEBILkCVt&#10;+gSIzAURY6GGZhppJAyLCaeFyKieSwM5GwX0tItqNyG75C7sqvgKmlqfh8tfT6Ms3rwYjKC274OK&#10;/kZDxCBdAUB4WbKfkZcRk4+Gzhk+hrr2n2B75T0o0K1BIY1jTmUy9pjG4WT7BDhtY5iOTDvzuxA2&#10;fwhBO6OQgemoOTkd+2tmMXpjFGJainRGHGkSvUkToCwjI2VnhPy7FvT1AYTlgvVDAcS4FPmmdcir&#10;ugM5xx5FefOv0OcupwvXQ4dNdnRkeZBBLSrt4wC5UokDZFRkJIBIMxYxIhsbyfBA1RbvoOHohj/S&#10;grMDudiu/yIyiulJV25gGC4e+Hx68tORW0uI1C2kMaWnJfBQe1nTK5WRJiNUxquvrwwQaRYZrhIh&#10;5Ojn4CXTVJQdn4S2/iR4fZMQcHwQfvPbEKSGBt+BiPODCDluhNPycTSeHY89tSnYWTuTMJjNSGwW&#10;0nWMvuoID9GosZCZ6bkEiYpCpHmvUQDLRwPTonwjCko+ibK6n8DsOEJIn2MaO5nmNMx+H1+PlqGQ&#10;37kCgPDtICHiYznx06Ho8xag+PgXkVO6CoUE8g5GpLm6OdhlSEXtmWT0W5mWro8ykrsB4YEbCOKb&#10;4bKn4mRrKorrp+Il2QvDMJ9R7FIChBAhONLqVyCjXpyPl+fftaCvHSAE4xBAlhAgK5Bv3IL8yodQ&#10;WPZl1Jz7K6x0JgLoZ630siwE4gB5HRIHyKiIeLoyJPACRLSVjjSDEaHBUI98PwwbH3sx6K9E1Zlf&#10;Iq/kceSU3amN2TctJETmUucRItKURQ9LFsYbZYBI5Y7pSO/n0UgN1/zqBfScUxh9TEJTRyoG7Elw&#10;Oxl9ON6LwODbEXG8E0GrDN/9IALOMbD0j0F5wy2MWJJRIMN1jdQa3nedRFpi9KTpTvqANIBJU0wu&#10;jUZuPaHatAB5MjqLr/P1a5Ffehd2ljyJ5ta/IhBqYtr2wx+0qz4GMdTSVDTccLwxBkTOFwNHTC/+&#10;DYlExZlQGgzD7QvDK0N4IydQfe43yCu+jc6ELIlPg1jL+5JtgKvmoKxpCtr7U5me4+G3vBsRC9Ny&#10;8ENwWG5FrzkVNWdTsUs3CdkVqTSmC5WRzZB5OQIQPr6VAJItjgUjrExxKBhh5clr/Spklm9B+uGH&#10;cbDmB+hxH4EjdEoN35V9Y4LBANNe8uNiufpl4K0pcYCMikgBlWGZEnnEAKLNQZByegEgEqnI8NJB&#10;Go+TaOnLws6KZ5F15H4UGm6jJy5NQgKQuQTIfAJj4TCALL4GAbKM17pcNV3trByHiqbxytjZnRPg&#10;sX0QYce7CA4WQdc7EbC9By7LP8Ftn4iu7ok4UjseOYYpPMdsGj4CpG4u8hsEIKICEBndpY0+0wDC&#10;KEdGZjUuRl5DdHivLNxYvh4Fxx6ErumncAXKmebnEVJrH4WG+hqGgyOmV1fkfCPpBZEoVOYEicqe&#10;MZ5gEK6IgwavEiWN/4aso+uRVcZ7MzHdZeCESfazWIIj9bPR0jMTVvtk+CwfRMR2A6H8PjjMH8Gg&#10;dSJOd03GkZqxKKhIQL6BaUmvPIN5lE7jml6v9Z+NlIdvtr4+gCyOAoROhn49MsvuZh16AhUn/gBr&#10;uAbOcDsBIiOwRgbIG1MG3poSB8goieo0VwCRKERmtmpRiJRTpQoiLLg8Foo4ad66YfaUo6LxN8g5&#10;8mkUVN6JnXXr6Y3Pp1GVCEQAooEjS7aIVSOzriWAaLsQ5hFqhfopOFD5MTSfG09Dlwyv42b4B+kt&#10;29+GiADEcQP89g/AYb0FFksSWtomYX9NEsExh9+fj6zqmcipm0OASJRFUMjkNzX6bD1VRqBF+4Hq&#10;liG7YRmNxyICZD4KZAXgKl7PsU04pPsKemxFTN9TTHeZd+OlAQlpzYdRgzFcR1vU3BRej6gYNT+v&#10;bzDYxogtF3v1zyC7mPdayXszrUSmiTAhQPKNK7C/bh5q22agZzAJPuuNgP19Km2dhIjNcRO6zeNR&#10;c3oc9hrGY7thKnINMi9iuZp0mSF7zlwmD99sfS0AUX1jLHdZNeJMyYRbRqiGzcguewg7Kv8Zxztz&#10;1cRST6QX3qBsOkaAyLYKcYC8ZokDZJREFcqhKEQAIqqNAtIKbKzgyj4hXgLEwk+fRfvATuzXfQu5&#10;xfehyECvkx5kfs0CAkT6QBh90KBmsbJkivGktz9SZbzaOhwgahSYGrK7UnWYS8e51mwlw0SX8lqX&#10;YKchGVXVH0VPzwT4XJMYbXwYIcvbARuLHzVil4UTPwqbLQGdvVNgOjkZO42p9JbFk1xEgzAbufUE&#10;iNrbm8ZBJjAqeIjKki8EJ9NBIpMsep25hGkBDWthzRxsNzIaKVmNncUPo6ntj3AH9ExzWd7EhWBY&#10;64caSUdXpB9M4BGMquCjH+32Ehyr/yWv/zHklW9kBMG0ZvqmmdYgs2Y9IbkSu+tmorwlGWf7JjN6&#10;u5Vpqc3qdzMScbk+AKv7Zpzrm4CK4xOwryaVUQujEBmxJkOiZUdIlXcj5/Obqa8NIPI9OhPiTClH&#10;g2XBcDvyqx5HcfMv0OUsZo3rgj8yCJfPBl9A+kDEiYgD5LVKHCCjJFIeJQrR+j4EHrLKp0Qh0nl+&#10;YUivWmYj4lejsmQTIU+4FvVn/4iisk8it2wdili5CmoW0TNfRIhofQJqsUKG7FLpRqqMV1svBkis&#10;L4KVlQBRHecxgEgEQgjsr0nB6dNj4LRMQNBxi9ooKmLR4AFGISHHe+BhVDJoS8XpzmkoqZuEAv00&#10;Rh38vYalvD8ZwiwAiQ5hHhEgjMJ4DZk1a5kuyzSA1M7EdhMhUrkCRcfuQrHpX9A9+BJTu52AllFv&#10;EgFeDI6Yjq4IQAQcjD6VR+yHPXgatZ1bUVTxDLKO3IOiqo0olImUTNdtpmXIrF+lJk4W1abgQNMY&#10;NHeNh8sxTq0h5rMxPe3vJEDeBafvnzDgmoCm85NxrDGV55mJXD0hLOnEiPZyAyHebH1NAFGRKJ0o&#10;1VdG58okqw7fhZdqnkJT71bYInWscb2scW64/U4NIAR3HCCvXeIAGQ1hWZQyejFAZHbxSACRSWSy&#10;/S0/Q08pgjPoshfiQPVTyDi6TnmhBdJBTCMphjKblSaTFU4q0GgNybwIINEObQ0gsrwJIaIAspTX&#10;KXM05uFoQzLM9JBD9gkIWD6MQD+jD2m6EoA4CBD7e+F2joXZPh3Hz0/HfmOCWr49t341chp5bzJ0&#10;uXE28pu0gQPK6Ml+FqaNBMg6HmM61BEg1auRwdey2mxB3XwNINUz8ZJpBXaW3Y7tR57AyfPbmOKn&#10;meI2KqNBaVqMGozhetVFThnTl4n8pkSeku8+vvbB7K1G8cmfMc8fQdbR27DDuJGwYNTACPTF6oXI&#10;bFyMghMLWA4SsKv2Y6g7PxYOZwIC9hsJkPfB63wXAfI2OL3vhyMwHu2Dyag8mYKdBHO+fhHhzrJU&#10;x/SLLYHDvLw0n99MfS0AySRcZZReXoOMxGIUYlqNPP092Ff/DXR59rDWnYE90E3nwQdvwINAtP8j&#10;DpDXLnGAjIJIWdRUCmVsRJZ4v6LDZ6Vrn9EKNY1JyE4j1w1H0ADT6d+jsOxx5FbcQeO8Dmn6BUgz&#10;zadhpQFvXIeM2rXKgCrjKo+XqjLyWlOTVkmluYseG59LRVXhf/S5WqBOVCIAec1Hpfy8eHmyQrDq&#10;rKxdiPT6BfSGF9HIr1DLhmcbaZh4fUVG2Qd9OvbWTkbd2bHwyFwF6z8hYJb5Cu9UkYcAJEyAeBzv&#10;hs0zBh2OqdC3TsVOUypyDHOVERE4ZKn1v+Zro6xU0wSPD92b3Jc039FgqOOywqy2iVVBzUJey3zs&#10;pFGR5r+Mw3eh8sR/wuqvZOr3MMpz02j7lOG+kBeaamAXlfwSjeUPn15GYobnUuV/8k/OwD8tr6MH&#10;ho4Hgz74gnZelw2uYAeae/Kxu+ZZZJU+hOzyuxhJ3cEIZAOyjCuQTohkMRLLa5jH+03ifY5DeWui&#10;1g9iZzo7P0qQvAd++9v5+l3wuz8Ku2M8Gs+Mw8HqBGw3zOR3VjA9WWaYb7IcfjojxUxZuVZFc3RO&#10;+KgGJ0iaqvIQKzuj1eSlzZjPlvwfXj75+7LdcxafD3dkJFotbJI+kCXIMCxl+WF+l97BiOtJ1LQ+&#10;B3eommnbAU/QjCDzOiBNhsP6v4bLSMfiMrLEAfImy+U84EiY3lFI2ukH4YucR5etGCVNv0JO6aeR&#10;a7gDL1YuxDbZle84Pa+GNUivo3GJjkpSzTpDymOqmScGEVGpoFq4L5VvRG+OquZbDNMMfidTVjo1&#10;SVPKIv7mTKQ1TMO2xplIb5SFHxkB6DYTHluwvXIBXqocj4rjH0dH343wOz8A/+ANCA2+m/B4DyOP&#10;d6hO9ICTXrLn3TD7b0GLNQmHTopBnMEoZhF/Q/ZxiKnWgZ5LoxLb+3q4SnOe1u+yglHQaho+7X7F&#10;AOU3yFDfVdhaImtIfQVnzHnwRs4iELIhJGtkSXOiWtZEBjhIH5X0TUmkGHsUkEi+aAb/cjJiPlKZ&#10;w/wdwZA8l/95TrX0K7/DB34EHnrE7mA/r6AbXc4qHDv+KxRUfQZ5ukeQq78f+ca7kWvaQkAzP000&#10;ojK3pnoe82I673MKDpyagVM9SXA7JiDklomFH0Bk8F2A+W18lBn+N+J8503QN49hGiQij86HdDrL&#10;0iYv1i3EC3y9zbSAZWiRGtGWJ31tTE9pktSgsYplYjU1Vn7eYGW+qWhTHAZ5ro5r1yHlL5uRrrZf&#10;jkTh2qzzApbBNP08pFfwsxX3IvPgp3HE9J/odxQzqduYi/1Me8nvkCQ9HQct3+Ly2iUOkDdZRjI4&#10;omK0IhEPfAELvMFuQuQ0TvXno6jyq8gsv5eVaANyG2mw65fieeMiPhISdQIKqWgxUFCHoo+YRiso&#10;Nea9jQQP0VcEiGkxo57ZSKufhjQCJIOVd6tEIIYtKNJvQGHJdOypuBXVp25Bn/VmBN2yx8d7ELYS&#10;HjaqXQNI0P12eAMfJEDGor53AnbXT6TRmq76eKQTfThEFCheESCayirBFwAibeI0hLIHe8U65JY+&#10;iupzf6FH2sw0lgjPSZX+qAvwUAZ+CB5vEECEHFGAyFBif9jDo2Z40ErAHcT+2h/SCD6C7Mr7kF11&#10;D/LoNOSaNjHtCRAjjadBBhMsIExmUxnpNc/E8Y5E2AZlaZOxCFk/jIiFAJFZ/rI98OCHYeV7zecT&#10;eO4E5OimMU2X0PlgBEKIpNFQpxEcmTyWq8BxyVpZqkyspF5cht4wVQAReEj+xgASUy0KkmXbZZ/z&#10;dFnqXz+XTtVMbKuSrZIZfRy7H0WlX0NDazrB3MCk7qbK8G1xFOQvDpCrIXGAvMkyksFRyghE2sJ9&#10;fhs9dCn8PbD49Cg7+RvkV3yWBuRuGkdpuqIHaVzAaGApsuulcl1a2S6vqv/iEmgM18sChN6fBpC5&#10;BMgMRiFzCJClSKNhyzduxHbdKhQcYzShuwUnO8bDRoMW9nwIEcf7ELG9lwC5gfoOhAUgnhvgC9+I&#10;Xu84VLXeggLjGBrIaQTCpRHIKwNEVKKW/JrFyuhpGyXJ/UkTyGLVLyJzArYeuAuHa34Ci0fH9JXh&#10;vASIij6izYoK3NJkFYPHBYCIMGsuKyPmY1TljAKSiwHC11TZcle2rA3RQ3aEj6OmPZuOwrPa/IWK&#10;OwiQ2xh1bmK6bIgChAA3MC1o7HNM8/h6FnY1zET1mQT0949Ve6kECJCQ5Z3AINN4gJGe5X0IeCah&#10;0zwFJccnIb8qiWVoDvNZOuSZn9RMyV+JbKKr9GrRXKysRJuRqJeWozdMFUSkPA8fXRgt37H3mO+Z&#10;jJwk8kirWoBMlr300i3IOPIYShp+hX5XKdP7PFX6E2X5fsljpjvzJA6Q1y9xgLzJMpKxEQ2HpF1e&#10;60x3ugfgD/XTdzqLNvseHGv+D+RVfRpplRtp0GXk0WKk18xjBZdmHhpTVckuVa3P40JlpHFVHvrI&#10;8BC9PED4nmkpX88nQGYjvX4ejRANkXEFCkyrsVO3ELvKEqBrGocucyJcrlsRlD0/HISH2vOcnrHt&#10;nWoGesD9XngCN+O8fTxKWm4mgMapiYMy2urKALKEAFlAgMje68toXDWDI/ND1B4qAhbTOmw9eBt2&#10;lH0drf07GRW00ZTIrHQCJCKguNCZquWDmP1YX4i898oW59I8HK5irLTmyhhAeE4FECIl7CM8bIx5&#10;zqPXXYay5j8iu/SzyCjfgmwdwcGILlu/jtBYS4AwyiRAMnW8ZyPTgyDPovddaJqhJmp2dI+D25UA&#10;n+2jCDICkdFuIQWQGxAipC2OqahrTcG+2kTk66YgQy/NVvToVQc9oxE9z8l8VIMhqBfSkfkebfLU&#10;ys8brcPLa0ylHNNRospIK2maFJW8zzDJ3B/CVX87th25F7t038CpvgJG7i1MbzNzR3alpHMgKGce&#10;aMvly+u4vB6JA+RNlpGMjVKJQAgQ6eCVCU++sJ0Gppc+1AmcHizCgYbvIVt2LjTQuLBiZUp7eI10&#10;MmvGVGs/FqDIo2Z8L1REVjqCJ7tGm0g2EjxERwbIMtV0IADJ5O+l185DRt1CRj88bliMIuMivKSf&#10;gSOGiTjVngSbMxlO243wSv+H9QZGIISH9R0ECb1jwsPteD8jlFtwun8cjp4Yi8KaRF7XnCg0tAXx&#10;rgwgMtFyCXKjhkhFIAogC1EkuyKW34H84i+g5vRf4AzU0oBIs4aPaX4hyhBhFlBVS/kwfR0A4Xdj&#10;AJFtdRVA+FrN/4i4adr64Yocx1nLdhys/XdklT2CzKoNjAJE1yHHQGhQZWSRAkgV00HWeZK80C1C&#10;rm4WjtZOwNmOCQR2MgFyM3wDsrTJ2zWIMBoRqNjtk3G+fxp0LclqpeNtJdOQKdCQjmnDCmTo5Lwy&#10;km4N01CaAaMGnekoaSk6VIZGRaNlNprHosoZqF+KgkZGvARIdvVS1XSVayRwy+5HXtmTMLX+Bbag&#10;kekqgyUYZcoGXSHmgSS/pDtrUygiI94kX+PyWiUOkDdZRjI2osq4MAoJBbXJhrL8uOydHkAf7OEG&#10;1Jz/K3bov4Ks8rtoQMRTpNGUCq46FWPQEKCIxkDCCqgqJD3OasJDLQcinaNXChAaZQEIfzOD55cm&#10;IqnguYb52G6Yhb2GROgaJqB3IAUe92Q4zB+CxyzrXb1T7fsRsWnrX0Xc74fL9iEM2MeiSVbfbZqI&#10;7fXTaaTmI5MepSy7cUUA4ffyCbSLASIjxwg4QqSofjUBdyfySz6N4tr/wIDrKFO2j2l7YVJnTFQW&#10;yH9D8HgjABKd8xOx09B1whYyoKH7b9hlfJb5ejeBvAYFsu6VgN5IJ8FA75tRgQAkQwFkFfKlP0pH&#10;o1oxBwdMk3CibTKhPR1u+zh4Bt6LsEzYtL6Nj2+D10xg28Zi0DEdze3J2KO7FWlHEhnpELxGlgsC&#10;JFPHR0IqVwZkqMEXsT4P5rssmyNpPdoAieavVo41zWM5yKsXR2YZ0nSL8WIZy2LJncg8+mkcIoA7&#10;nQeZpm2M7rQ9P4JkBatTdEMxiQJlx/k4QF6vxAFyzQoNDkPs2AZIIrKvehBOajf6vGWoOPkb5JZ+&#10;it7qZuQbxNCsQYZ+Gb0xGZIpS3jTuNNwqtnc1QuofKThz5L9EVQn89rXBBDtHAIQiXxEWcH5e0X0&#10;/rdXJeGQcSxOn0+EzToJLuvH4bV8kPCQXQffDbiozncyGnk7PJZ3weP8OMyORJjOTkCRfixyTdOR&#10;YZqPNAOvPQoOWVlV9OXQGK4aQGT+Rz5f56nO3tW8fwGINqNdln7P129EPr373eVfxfmBAoTQjkDI&#10;Sm/UxRSWSWUCApX8Kt2Hmp2G6WsRLQ/luxLpiMpzAYiP0WUfHYNz6PcdxrHjP0Zm8cPIrJQ+DxpQ&#10;I+9NhtdSsyXdCZIsw3Km0xrkmZh/OuZVJWFSsYCRXxIMLZPRPThTRSEugjswEJ3xz/SO2N6DgPNm&#10;Qj0VHb1JqKgfi6KKFEZlc1DIc++sX4cCAYc0kzHqUbteRqNU1Xx0USQ73Mi/cao5RHQk1Kg8WdZG&#10;dKEacpxJeGzjvT9fyjKil+jjUeys/Bcc785mpN6snK1A0C2+mIKHBhDJC4GGAETmYb22/IyLJnGA&#10;XLMiAKGBCdKAqQZ0reD7WCG8oQH4ImfRZtmN4safYIfuCRRW3kMv8jZ6qWsJERp8QiLDIJVuIT01&#10;McRS8YYDRLxLMRKvIQLhOUQzjSup9IDpveYaF2FH9RzsMSWgsnEMunonweucgKD9Y4TFB6hRgDjf&#10;RYi8HSFGIW5Zs8l+K3oGU6Cn4SvUJfC8s5BG6G2V/T+uCCCLCY15FwAinnP1Wn6f96KiFw0gefo1&#10;hO7dKKCn2nDuOfgjJ2nOB2jIbUxz6XeSZiVJe0lvUYHI6wVI9BxD8BArpqksaROUpslIE072pzEv&#10;v6jmL+QY1tGQ02grePD6JSKT/g4CRZqaco3MP34mW3baq2L60wvfXjUVJceTca5/NmwuRiHWmxAw&#10;3wDYtSgkwggwZP8wAq6JMA8koOHkWOzVJSKvfDoKGT3uZJ4XyAg2RiCy26Wm0eVOVNMVQSz9D28K&#10;QKQ8SBnmI9Mi3SDXIk7T7Uiv2oStxbfTMXgGlSf/Dz3ucqKhDT46BjJZUJI6LPCIRiDKKRiKQOIA&#10;eT0SB8i1LGLIZM1x5TFF1DIXXq8bLs8gX1vhjZzCuYEilDX9FEWln0Vu1f3INtxOr3UzK956pOuW&#10;MLzXPDbpA7g6EYg0o4g3TE9Ydhk08hyG1cgjQLYbpuFg7QTUnxkDs2U8gq5b6fV+COHB9yIky5fI&#10;6CvnO6gy+5wRiPX9sFrHorUnGaWNk5GvS6ahmI+tvM5tsvT4a45AZCFH8aLX8/u8P7lmerDZvMZ8&#10;Pa+1/DZkH7ofZfU/gitkYsp2U81UJ1U608XI8P8hgFwchVy5XACI1oFOlQ5cmesTcfL9PlgDOlS2&#10;/ArpR+5DZrlEArz+oehjEZV5GM2/bBWBSF8IjTsjkOyqZYxAqZUzsL86BY0ds2B2zmJ0R4AzjWXE&#10;m1pzzPI2BC3vRdAxhnCZiPaOBJTUJqoopKByGrabFiCf55claTTnYhhAmPdqfsioAmQ5f1vyTspB&#10;DCAsF7zGDIN08t/GKOw+pJXfhRcOP4CD9b/CeasGD69EdUHZBz8CNbmf8FAth8w+LQKR0Vg8GG/C&#10;el0SB8i1KjReAhAQGqrks8CHgl54PC64XA7CRCZE9cMZbMCZngIcrPoBsos/hW1ldyGj6g56ZnfS&#10;6BAieob6NJxXEyDKsMcAYlhPT5ieoHSgVyXhWP1YtHSMwaCZ3u/ghxAxvxvhgXcSIgSIdJw76A0T&#10;IEHHO+BxfBgWguZE62QcrCZA9NN4PYvwIgG19XUBRFYDpgdfvZHfZ0TGa82k4clhOhQwYirS3YHc&#10;I/fgsOGbGHDJdretTO5ehCIWPmrNGlcdICrqiMKDGqE7HA75EArb+X4P+jxHcbTx35BxjA4AI0i5&#10;hxzmVSz6GA6QHKO2Kq/0gQhAcnTLUMjXeVVzsV03BVWnZqJrcDY8rkQEGHHIlsFq6RjpTDczCrF9&#10;DAHHOFgGJqPmdCr2GpMYwRIkhhkEyAKt/6hWFmxcx3IwHCAS2fH3RxUgkve8bwUQLSrNliXtjRuQ&#10;pbsTLxbfjRePPoAC/dM43lsEV+Q8U3oQvrCD1UcgzXjPx/8k2SX6oEOm5aEAXepVHCCvR+IAuVZF&#10;yjULPEJS8sWoeRAOu+H3ueHzevnogT9gY2Xpgt1bg6ZzGdhX8y9IL38IL5TcQYNzN4oa7kCeWjCP&#10;MFDGWCqiZvy1JUCuvBM9nQZEncO4PBp9bFJNKQX6xdihS0TViQk43z8eNvM/aaOA+t6BSP/bEbHy&#10;uU0AwiInEYjznfA5P4p+fraW39mtm4Q83Qxez1ICZCkBIterdaJfEUBqZX0oGYa6gWmwmfe6ARlG&#10;uX9+X1bmpee6w3gHCorvxd7yr+B0Vw5cgQYakw4mt6zSKxEBDY+CBpP+qgCE3x8CiP8CPEJuQsuO&#10;QKQdZ/t3YJ/pG2rr1QKms8xpifV9XAQQdR/MP6a/RCJZVbx3gyyquEpBXKKQIw1TcbZvFpyuFILi&#10;o4Q3AUJ4qEmFA5IXMidnLFzWJJzqnoVjTSnMu4kEyBQUVM9VkYYa1ksHI7N2HWTlXhl4IUubyDpn&#10;Lzf0b5TGAEJngpGp1nwlzacss/rNyKi4B1uPPYg8/Zeg6/wdzMFqxhRWYsHFdJXogsnN7Ar7mZGq&#10;xZD5pzpBBB4xkMTl9UgcINeqiPEK0HgFfCzvMgHKxQLvQjDgpfEJq76RgJ8GKCRecxec/lq0mLdh&#10;T+PXWakeQEblvSiqu4cVnp4aI46LRjQpgNAo0DhIJ6nMA9D2UhimMsmQ0BiuMtEsI3YeeoFZ0k7P&#10;ipynX0+ALKIBTEbj+URYnNJ5/hEChMAwM+IQoyX7f0hTiqyBRYCEXTfA77oRPX0ToW8cjx3lk9RQ&#10;VGlr31q9DNtiAKEHroyIGE7xfgUWygse9lw9CkAWECCymZQ0b8hii5v4/Q2qr0bNHyBAsnU0tobN&#10;yDl6OwqPPg7D8T/D7KygP3pObSccVvNCGO2FxcAMh4dARfT1AUSarSKyZHtQ5vgIQCyweRugP/kX&#10;5Jc+wQjpNuTXyX3P4/XzvoYAwihSRSAaQHIl/fWMCKuWIJcA2VG/CoUEZ27VHOyrnoKTnTNhd6bC&#10;L31Q5ihABrXRWGHrB5gPH4fHOgHd1jnQtaTgJb3sF5KCAtNclVZquXeJQiQCocYAIjqysb96KhGQ&#10;pvJbvF/VBDuf4FhAlXxch7TyLcgsfxhFpqdR1voLdAb2wId2eAMO+AlnqUBBqSM+prtyxCQUkYhk&#10;OEDi0cfrlThArmERD1gbFsRCr8JtGh9lzIQu8hYNUZhAidAQwczwvREn+jOxz/h95JV9DgVVD9G4&#10;b6K3JiNW6L3Rk8ukp652pGP0kMaKmE1PPZeQyVWP64ZUraElHdE0SjnSnBL18nNoxDJ1C3hOgdJm&#10;GjJGO1XrUFg2G1WNU9HVmwIfvduA9X1URh+OdyFkF72BDJQJhG8jSN6OkOMD8DjHMFpJxtH6iciv&#10;SEa+RBvV0jG/Wj3K/BaZczLyZMgRlNco297m1dHQqVFYq7Tz0ejIqLSY8VWjl6rWIqv0LuzR/yvO&#10;DbxEz/U0vMEepqWXRibMwI/wUGkv6a41omsAkUy5MpFJimG1unJIa5MXmxaSXQet8BJcPZ79OHL8&#10;+0gvuYvg24g8wkAtbCj3rlSAr6WBpIdqYuKjNOWIwZUZ49qEvzVqSO8u/TQ0np0K22Cy2mM+Inul&#10;S7oz+pPZ/2HbDYhY3oPAwIfgssl8nQk4aPg4cisSmOaLkFG3Bmk8Vzqdi0z+Zpbq95JoYJWCipbe&#10;vJ7YnBB5HP58KD8uHMtS2w1Ih7imWbwfUXVeuUfVrMrPU3Pp4OTxtTzKREmZ31Mg0aUMCDHwe2Us&#10;myX3s8w9hYqTf0K3uwTO8CnmnwWBAKO7KBhiG3QpkXxTg1Ek/648D+MyssQBch2K5hlrqmYyq13s&#10;ZD91erO+OjS15+BIzU+wq+pJFOjuRR5BIRU+3bgAL+jnU5dgq2kVQSLg2EQDFNONVG3yWi6NbC4/&#10;I4ZJ8zylY1o6UWnkdQQRASJNRDmm25BTsQK7ymeg8cQUWHsn08Ol16sW8Hs7Am6JNG5A0MloxKMB&#10;JGx9J4KOj8DmmIAzfVOwr24yDd8Uet5yTkZGhrX8HQGYZiBfvQo4eL11NDzR+SISvQg8MqRPRRll&#10;GdkjUKH3XsnIqfJLON6TTUS0wBPoQ1BFCNGWQ1nwUPWJSAQokw2j8L5C0Vb6lQUbmVeEh2iQHrEn&#10;ZOaZG3HalsbI8Um1soD02WTXr1NR4Mj3yPuT6FCMLp8LbPL4OkN2GWS+ZRpWEyAzUXsiFZa+SQTG&#10;xwmO9zC934aA620IUcMyKksWWewn2K0fRW/PrSivuxk55RNYRhZhW906bGV0msbzywg21XFNiGQK&#10;oOp4fUMOxatTNZmTeZvB70kzqAytjg0BV9GxRMQSVSldqjSfx9XcFP1C6jzkG+ahQJroqlg+ihk9&#10;ljyBssZfo8N8BO5gO6MO2SDKo6LzmEjdeC35FZdXL3GAXIcyEkACMlkq7IDMEXH46+lVb0fFiZ+j&#10;qOIJemx30ihvRIZ+BbYZliCNHrnsiZ0lCzCKRynNWUrluTaBTGY8Z6tIQPPkc2k8cmtXR5uHliJL&#10;PEE1Cmg18ioX4VD1DJw8kwJ73wQC4p8IEBky+nYECY+A450Iy/Bd97sYfWgecMD5UVhs49HcmYS9&#10;CiBTaQhpQPjbMkT1olnQr1oJkCg8LgcQNSyUEJE5BJmMQnLLPova88/Dg+PwhQiQkPRP0PhIS8dV&#10;AohqgOd55LtBgknBiTAJEPiOSA2M539HA/ko84d5JEOjmcayr8XI93gJQGQHRr7OVAAheIyrsMsw&#10;C4bGJPR0JcBnvQVB+3sJ87cR5MMAIk1aAwTI4EcwODAOdWcSsMMwmRCbjW3M7zSWi3Rl6K8GQFao&#10;yCWD3xfNYh5nsnxlyiRI3q+KpHj9GkA0zaPmEyR5OkYg1Pyq5SjSr8d23d0oKnsMB03fwTlzEVP1&#10;JFz+DrUUvso7iRqjEgfIGy9xgFyHEoOH6BBAGLoHQm41qzmCAeVRt1v3oKTpP1FQ/nlGCQ/QSN/G&#10;yrqBlVqW5V6OdJNswiR9GtIxLirNCvQQRaWNnZU8y0RIKKisp1HfQIO1lhChEaanmsVIJqtqAQ3P&#10;bOhPzkJbZzKc5jEExAfVlrURWXGXkUdANo1Sw3ffEW1KeTeP3Yg+ywRUn52El2omE0TTCA96n7w2&#10;WUlXWwzx5cbzlXVkgEifTabcKwEiiwVm0jhJBJJFg5Rd+hjKT/4W1qCOadal0lCamSQKuXoAkfNo&#10;xo3ZpCIQOSYT3fp8JTjU+AOkl97LNN2IdIPmpec28P5Vs9TLdWSALEMagS/w32mcg9LaSTjXOh6O&#10;gVsJkffDb3s7/JIPBIjkCwaZP2YNINKMda4nFYcaEpFekcoohGlFgKXzN6R8aGWEz4cAoqXtq1XV&#10;9MXoViKkDBlazeg2U7bllfIlI8kUQHhfwyCSw7KVRy00rECBfg0KqjajqOo+7Kx6AkfqvoeWvgw4&#10;QiZ4w23w+PuolwfIa8uzuLwaiQPkOpRYpRC9ABBtd7VAwAu3bxD+sOwtcQ79njI0dj2Pgw3fZWX8&#10;DNJKb8PWcnqYOkYhhECGaaFaiO5ipddZQ0iIoZKZyDXROQHSMU0jojqkDfORrZ+LHEYO+2tScbJz&#10;FvrNiXAP3qTmfUhnrUxgizjegaBEHTRe0gYvM9AjjvfD57wVnX0TUdE8ATtNSTTms2hINIDkEx5q&#10;Rd1LDOff18sDROYSCEAyDIupEpXwfaOsjfUIr//7aLfvISpaCWAH05GgkO4PCUMUQGQhPmmGEoMk&#10;OXClIgCRDlz+z+hDbJysv+VFO04NFGCX8asqX3LEwEpkJH04rxEgMupuh2kBDuon4XjLeJj7xsJp&#10;+TC8EvUx/VU+KIBIx7rsz/IR+BwT0WuZAt2pFHr6iYwu5yBbmpyizUyqqUkBhAa/TiLD1wKQTby3&#10;zQoiWaZ1Ch6ZJkbBqgmL9yL9HdHmK6XMowJGzIWEfH7FZuSV3oftFZ/HAeP3caovl2nXyBQ9D7fs&#10;MCiDSwgPWdU4JsPriGhc3hiJA+Q6lOEVYzhAZMZ6MBiEx+cmQJw0W7LCayfsoVqcs25H2amfo7Dq&#10;88gsvQeZ0t4uG0CJ4aFhTaOXmUZDm1a9iLqQRowVX7YGrZchvdKssooe6SoagRXKCGfp5iFXPwNF&#10;+kQUN0xEp2UanI4EGqqPEBI0TEMAeTuCshaTGC/pwLXKKrwfgccxHm09k3GsfgKKjLIq7Fxey1Lk&#10;19HblBE/NCpvHEC05zn0hAv0D6Ko4ik0daXBHTlBw+5kugpAmL5qQUvpQBeIvE6AqDkJERV9CEBC&#10;cNCDPgHj2f/HCO5JZFVuITAY6cmIt0bef/3lI7DLAWSbYSXy6zdiB+/3pcoEVJ9IQFfvRAyaPwa3&#10;9b0EyNujAHknZEXkiOXdzI8Pq10MB23JaGxLwUvGicgzTmWUuSgafSxTkUi6NPuxDGS/FoDwe1k1&#10;61X0kcF7VJM7mb9qTpGMsuP1ynyXXEY+ojnMnwJGJEXGDSiovB25xfdje9kXUd70S5zuLYIz1Ahv&#10;6Dx8IQvBoS1Bw9zSkjoqw+uIaFzeGIkD5DqU4RVDACIq4JCZ6sp75p8sGBcMe+BhJfOGu+lDtygv&#10;29j6Rxxq+DYN/xNqvwlZBiLNsI7e6xoaoOXYKh3sBhqPOhpYAQhBIs8zGHVksMJnsOKn6+iVVs5H&#10;XkUqduvHwXhyLAask+Fx3QK/7f1q0cTQoAYQ2Gi0ZBkNJx+lT2SQhst5I1z2yWhpn4wDJhosw3Qa&#10;QJnsSIMo8xlosGQUjtbhrY3SiRnMV1TpQ+H1XgoQtfy3DE1lhKOpQIWfq15NQ3U38soeg+HM72iY&#10;ZHXeQXqyPhp7gYhA+SoARL7EPJIIROAheROCBRa/EcWN/4ntxsfVfh9qS14ZrUSAvNo+EHkuKp58&#10;hlE61Nerda0Ky5NQUjsR5zonY9AyBs5BacaSUXHMFwcBIqsiEyChwQ/AZ70RTnsC2nqTUNo4gUCb&#10;hHyTRITM9+qVyGCeZDCKUACRUXkSnap01fRSYMQ09r5sP5vJ72vnYJ7KPbJMZdcvYj4RGDLPwygR&#10;7QIVfRTwN3cwWimqupvweEDBo/LEf6HTdpAO0VkEIn2wuXroKAnsWdZlcqAk7DAZXkdE4/LGSBwg&#10;16FcWjk0JUjU8u8yrFcL50PKUAURjDAiiQwQImdg9lfgZH8Wypp/jd3GbyJP9xlk6h7ENlkOonQD&#10;tlbQQ6RnLn0defWrWcFpMJSy0kvlr5ZF/DYjv2oVK/ZUFFdPxNmOBDgc4+C1fwQ+2w0EiPR/EBo2&#10;Fi+ZAS2PrnfS+30XfOYb+HgL7NZkmJon4KWqyciumkkjshIFjdqkR/FAxZCo5VKGacxgxgzpy1QZ&#10;LhqkSwyZAgvfVyO0oipDSWXoaK5+AwFyPw35D2ENyHyQHnj9Nhokwjjko0rnd3TDKabzJXbq1Qnt&#10;lywlDn5XzqGGXqMXPa7D2Ff9bRUFybIkGfS+VROiSutXuM8RlRAhEKVPQdIur3I6dlaOR/3ZJFhs&#10;ibBbPkiAMPojyNVyMoxCJALx978bXvMHmXcShSSq1Xz3GcchtzKZ52SkVrsGWQ3r6USsJQAY6TAi&#10;uXSVZIFEDNiiQ+CIvi+RTDphJHuvy+rN2XULkFNPYNRpKkuUZBIe2fplBNca7Ky/DUW6+5B9+BPY&#10;Wf40jGd+jz7vUfhwmpF1L9UFvwwaCWij2gTMLPRaWsdlVCUOkOtQLgZHVGn6wjJbXe2wJ7PWBSYC&#10;FQb4rGX+oIsokVm6nXCEGtFlO6Y23Ck7/Vvsqv02Mkq/gK3HPoGM8ofoDT+AvGqZhHgHvfTNjARk&#10;ZdiNqpNXNuzJq7yfxuk2HKyaj+qGJPR2T0TAPRZBpxipdyBofwchIRCRCCQKEFm+3X4DAub3IWAf&#10;C/NACvTHJ+Ml/VQCZAGNDMHUIHNRaDgZAeXS4FwVgAgopGmL7+fSMMdULUtOw5ZPbze7bDP21zyL&#10;Ps8BpmMX08rGNBN4xADCiET6MJjOrw0g/F50VWUVxajdB1vRbtuBXbqnkFsly84QALLmE42sdGBL&#10;s8+I93hZFYBI0xCjBBnZpJtLI5wM/elU9AymMsK4CUGb7EcfzQ9GIBFp1jK/W9ut0PoxRilj0dox&#10;npHLrSgk2HOrFzIKJTzqNyKN+ZMhUU8t024YHF4dQAjGmgVIr52PtJo5PM9sAmU20qhbq2YjQ7+Y&#10;Tsk6Rh63IU9/J7Ir7kYm4bGr7F/R2PEiLIEyeCMnGU13wOO3qAUSA0FtRJsaLSddTIoicYiMtsQB&#10;ch3KReCIqQKImyprAMmkNc1j5j8aPfrPAVa6ACORkJXaC1/4PHFzGr2+CjT15aPkxB9pRP8Duwz/&#10;grzyLyGz+DHqI8gsfYgG9mHklH8CueWPUj+N7eWfx0HdJ1FhXI3mpikwd45DQHbAs7+b+k6lIRm6&#10;K9CQJhMxWgogfN/yIXgHJ6CrKxUVdcnYpZ+DzCrp0F+P3HqCqoYeNAEiQ4WvDkCkqWc4QLTmrWz5&#10;HA2kbIGbVbYSRRWfQas5l+nXhmB4EMGgzCm4ygCRfhWJZGBj+p/AyZ5tKCh7HFkVG2ms5dqWMNKT&#10;TnTpM7jSCESWa1mhDQOWpT4YxeXppqHkeCra+lPgcY1Tw3kjEhEOSnT4TubL+yGLXIoGpSlr8Eb0&#10;9Y6B6fgY7NRNJMTnM1LYyIhoE7byvNLBLxHplQNkEdKrFyCNAMlg9JFdt4jn5Xfql0NWCcjSbUB2&#10;5Z3MhweQU8YyVvo5HKr5GU507oDZa2KKtSIQ6VFlNyi7N4a0yEP1J8n6VipTFEVUcsdl9CQOkOtQ&#10;LgLHkEq0QYMn0ccwg0eLqJpPgv4gPTY/PTcPH2UxRjuCEQv86IE11IJul5EecTFO9BaiquV/cLj2&#10;F6zE/4Ej9T9DSdMv1VDXypY/QH/mTzje+Rxae36Kzo7PYqB9Gbw9kxC2fFjN7xB4BJzvQkBNHqSX&#10;K5FIrN2dBiw0+DG4zAk415qMYlMKdugXIqNqJdIMjHBqJdqRTZIkMqCRv2KAiBETgIhG2+ZHBIgY&#10;OAGILLw4lwacxu7ofWho/wuN1Ummi5kAkZVchwNEAMDkFDt1pcJ80ABCBc8JMxz+GhhP/w7ZxQ8i&#10;s0KG3y7mddGwCkB4j1kE6Yj3+AoqfSgCkAwZIivrf+lmY29dCk52JsHjmcgI5H0ICzwUQN6lABK2&#10;yhbDN6hFFgODH4TLMgbNp8dhn3Smm+ZBFlRMq9mAF02rVQSiNi27YoAsZsSxNDpQQxsBp6IlOg1p&#10;FYTTsbux9RCdlWNfxL6aH8N4/v/Q5SyHJ9xO0PYQHhbmiUTWTDumoer3Yz6ovo+QpKsMdiBNpLDH&#10;ZVQlDpDrUF4ODw0gChpKWamiI4lY6xRAxIApC8h3JeaPBAkTvxu+kJMmzcZvsZKiV/WTDPpq0esq&#10;p5ZhwFMFi88Em78BjsAJuENN/Hw5q2oOwt5/Q2jgdkT6UgDzh9QIKwGIzDz3ud+tZqGHnRKFvJ1w&#10;4aONBsv2cdj7J+JkyyQc0iVjh2EJMnRrsNWwmZ73FkJjtZpAli8dtW8oQGRtqbnIq52JXD095EO3&#10;o6r5V3AG65gOlwAkrO0T8toBQlUOMvNB+qjQB7OnEkdl69pj9yGrUuZC0DOnhy5NWOm8x0yZ2HmF&#10;UYgAJN2wksZaViBew3Sdh+2GJNSdTYDTOUEtLyPw0PqlpC/q/WqRSwy+C6G+txEi70HAMRat7RNw&#10;pGYyQT4fL+pX4nkx9ASJWmCT0YS2vPqVAEQGYKxAmmkFI5nl2Fa1Ai8Sms+XbsBfj96OjJLPsBx8&#10;B8WMgpv7d2EwUs88GGA6eZlskl6yMKKAQwaKEBaSmAJjvh4a6KAWT3wtmROX1yNxgFyHMjJAhoXv&#10;8lRYoeARG6EijyGG/axwqvFYKmBY62xndZXVSwNBB/zBAb7uVX0lPnSoCMUvHrlsuxqRVU5luQ8T&#10;z5eHsPu7CPSuR7BnIiL9YozepTrKg853w++mMSJIwi4Z+SMA4aP9A3x/LKy9KahvnI795TRwVZuQ&#10;UXEbtlZtofGUpVEIEMIiBpDhEBEjeQEgGhhE1cxoea4MmIAjBg/5zjCASAe6AogYORq3mnn0/Kcz&#10;2lmEtMObaNB/DAuBKavyykKHGkBkRJY0BzL9hMev0cnV8keaGaUvqgs9zqPYo/sWsorvgizfLosn&#10;ZtXM1bx1eufSIT4cDq9GZWRWunEZoxCJQNYxsluEwqpkGE4mwGqdBN/gB7QmLJsMqWbe2AUoWgQS&#10;7H8bgmZGjK6Po6NrDMoaErDDOAdbK5biRd1aZNdtYpoyCjEsZJoxfalqXxj1fBlBLGmsaWwNr2wZ&#10;CEHN0q9Cum4j0qs2UwmMyjuQUXYfMko/gbyKL+FI889xYiAf3d5KWELNcERY7mTpF6aY+EABlmF/&#10;iGVUgKE6PERj8NBWN9bWLIsDZLQlDpC3ukgtHJIoaKRWyj8aRa3ZK6A866Bf2palycZOQ2dBIDLI&#10;CMVDqAQhazeFVL/KANXIiOZF2M1fwGDXbPgGPs7oQtrXGWXQGMH6XhqndxMe70TI83YaJarMhOZx&#10;5+AEDAyuxZmOJ1DZ8HXsqfg6co49ga1HbkN6hTYrWfb+ztIvRR6NUCGNVkHtKjUvRI7LTnQyFFfm&#10;cahtTmW+gmpXl73facyiwNB0JEM77H1+PrN6JrKMC5FeugUv6b6hhoqGIt2EqZ0JxEQRYgiIBdIq&#10;BS8vF0GcIq9jw6xFAmEPwTwIT/g06tq2obD8i/xdWYNsJQqbliK3QSZx8t5l1n+trF820vVrKiCN&#10;qbxWkFX7ZjBCMK5Enn4tiujpv1Q1CxUNiegZSITHdRM8apADq73n3QiquSDvY35J05bsEinrZb0P&#10;g9aP48S5BJTUzMTuqmUoqFyPfMNtaqhxlm41snUEhWEF8mTioqisXcbfK5B5G6ZNfL0ROVUb1MZY&#10;6aUEGaOM7COfREHx55B/7EkUHH0K+3TfQ8Xx3+F0XyG6HCVwBJsVWCX6k/kdgbCUQy3dpQ9P0jD2&#10;WsuFmGrOkaYXp39c3niJA+QfVVjXpLlLPGIFERnNIk6cGi0k3p9EHNLEFYaPx8kQHpdmgh7W1QoE&#10;PX/EYN8jsPRNhd/xMUYZslz7u2iMxKN9L73cd6vlS9T6Sw6q5e3wWj4Ep2MGXMEnYPf/AV3WAjS1&#10;5qC88bfYUfU5bDu2AVtL6Y3rNyObRilbrw3nlaUtNG+W8BClkVRrNNFgZtYuJkAWIrN+MSMRLUp5&#10;1crPZ9TMptFegKzy21BU+TRazTt43+1MBivvVQDChKJtUoaMf/L/5eSCgdNEfWcIIBF61S5GdAOw&#10;hxqhO/Un5Fc8QU98PWSPjcLjBGYDwSie++sESA4BUlC1FrsqV2Nf1TyU1yahvXcy7O6bmf43ML/e&#10;DniZP7Z3IiwAsb2fz9/B/GIU4nkPXM6b0Hp+IipMqdh1eB6yDxDsx+5ATvn9yC6/F9mldyO/7AEC&#10;6hPYqf8Udpkex27TZ/GS8fN4yfQF7DF9CXurn8b+mq/iQO2zOFr/PRhP/Bb1Z/6CxnN/Q3NrBtr6&#10;dsPiqoI3JH1OHUwdC9PIxUcv4e1GKCTNhlFwX6JxuXYkDpB/VLkIIN6XAURGc4V4nEEJIxAeVq1e&#10;sqRHG13pffRkfwJzz91wDE5B2HMjAXKDikAEHKKyfW3I8Q4E1Pa1YqjeC8/ALXDYliEQ+hbPU0Rj&#10;WgdHoBG97mI09f4vDh//Z+RVPoq04oeRIdvO6ldQZVmLZYxAZOIfowyTtrGQ7DCYJZMDaXzVRLXX&#10;MvQ1BhDjAuRUbkGhrMzbmQFv5DTRMch0oBEjQIUZYrgEIIzDJPVGlEsNnPoO4aH2FuE3AwSIjwA2&#10;+3QoPf4rAuRxZFduUiOw8hsYPcmkzShAZLfIEa85qiMBJFvN7CZEDauRr1tHKK/CXgKkpCYRpzvG&#10;w2IXgLyPAJGFLd+DkGzyZSHwbe9hxPgOhN1vQ8T/PkYqt6K7NxU1jfOwr3glth+5G3v0T+JAwzdw&#10;qOl7qGr5LUyn/4yG83/FyZ50nDXnoJXOwDlzoVrgsNWyE+dtu9Fp349uxyH0uY7A6i+FM1gFT6ga&#10;3nAD8/4U06STqSKbeFmYVrKdsDb4Q5qq1L700fS8VONy7UgcIP+oMgwgkQjBIHZRBrKIwYREINLf&#10;ERCeIEB4BEiSsGrWOYGwNwN287Mw966HxzEZEe9HEGG0EbHSs7XSOBEeMudDOtC1PhDZD/2j8PRP&#10;htW8GT7fT/kbxfy588pQ+2RuSsSELt9OmDqeww7d95BZ/CiN+kYa2NUEyCoU0LDm1SxEtmkODeVc&#10;QmO+ZjCrGbHIEug1G6HtYTKywR1Rh0Ug0kSTV/4EdCf+wOiohvc/gIg0ozA9pPNc7JaGgcsbsEsN&#10;nDyPAUT+AoSybHrU6TiMA9X/pg2L1keH8DKCkiY1NVmzhgCpvVKAyAKYhKiR6aVfR4CsZzqupOGf&#10;i6PVk9Bw+mb0/H/23gOwruJM+0+hk0AS0kiyZJN8u5vNJqGDwTbYpkMA27J6sY0BY8D03nsz7r2p&#10;9+omS7J6l666e++y6u29Pv/nnSPZxjHZsN/3J2x0xwy36pw5M/e8v/eZ8s7gZVQXlxDqF7K9LlCz&#10;5gIGmR3HNiLoAw6aA9fFcFl/AaP+Khw7cQ927puG7QffwL7+VThgzsIh82YMOjpgdu6E3buPUDzM&#10;K+tmrfSqLNss+1l3sj/NcBZIAKIyJMumXb38uz64fQN0JozMFm12oE/iuakfpsrD9XlmDqZvTgoC&#10;ZKQmdZ8OA8SpvGyBiDKYcDDL7BcJkUJ4uMgWl4cKZYDf0cFjmwvjQCTzDXDS2PjozWrjHPw5iQpR&#10;EJHZV/RqbXy00tvV/xD2/j/AMhhGGK3gybbRWMiaFb9aWSwD9hKae5DH3z1QhModHyKvKRwZtfci&#10;vW4CsulVZ1OFZMhOfW0CkasVQGRvD9l1UDa3+p8D5GrktVPxVIeirO1t9Furef09LB/rRgZupV5Y&#10;P/9jgPh8hLFE3zWpWW776aUX1D+uuoRyZHGmTFmWWWEyg0mAoLqvvjpAMlpvpfqYQIBMUAqkgAqu&#10;UHclSluvQPOOH+No349htV1GgHyPiuMCBXkJNSP71Kup1hKp13kR1eXP6SBcA7M5Ejb7O3B401nu&#10;OuadCvZ+XocWoVgUqaw54m+F6tTnczLLOg03s4yriZKQgW8JByMKw8Isj6J67UrhiteixuLUOIeo&#10;XC1LNQ7X55k5mL45KQiQkZpOBwhN93Bfv1hLeR2ArGQPqL0rvC7e3C7e/J4j/E4pPdSXYdXfA5vx&#10;j3BYfwin+dsEhRggCZHBLGMh0r/O5z7LOfCYzoNz4BLY+q+GTf8wgZRBQ3AAbo9TAUo8dE/ARAPb&#10;R3N0DGZ6tcftFWg/+jkKWx9HevUkQuROQuRWZLeMQiYNfobaelWm4orhpLGVMPVfdQ8RAQhhlMpj&#10;FXTehdTK+7Gh/il0Gwt5/cd4/SYaM4Lz/xIgsvug1+/m9elpdndid28yMqtikV57D5UV1YYaOJfp&#10;sDchs3MsyyURj//2tZwNIBIORQPIeGQ334L85lHY2HIlilt+jZquy3Cw++ewWn8Ot40qRKlEUYds&#10;N1EffFSBFqlMbIM/hr77v2AzRfCi5/JKNsMV6IRTrcmg4SdYZX9+DQwuPkoYdWYJp65UhNQZf0eq&#10;+09+aPKbGspD2wJrs9oEHBo8tLrjb0HWLHkFuvL5KWicnoPpm5OCABmpSe5rAUhgCCByYyqAyHv0&#10;JmkcfLyx1YpfFz9wD/LJTtIkC27zwwTIjVQfv4Xb8T04jN+ClwoEdvFmqUAIDTFOfnq3Mv4hK9Sd&#10;+kth6buW3u2zPOZmGo3jcLlc8PD44nkKsHwBC5wB2ebVpLp6DN467O5LRuX2t5DXEIf0mnuQVq8F&#10;W8zrosFsvRZpEvZEGVFtG9wzDe2X5jbpKpL1CVcijWomR6LE8vh5tTNwoC+T5TnAejCwrDSKXoJg&#10;qJx/D0BOz8NdWNIdqAbQ/a1oP7IQGVWhavxDzpvRMjRVWWDYPpb5b68BOT2Q4nA0XtnCVzbjyiQ4&#10;MpskHtZo5POY61uuwcbG32GL7mfYe+TXsDv+D9z2H8NlkEgBQ/AQ5cFHLWLyeXDpfwxTz3/COjgR&#10;fvdHvLJCeHy74XJb4GKDeTw21gsdCoIEfvntyDqMobUYMpCmHrXptVoWaAzXh1YnWpYtZ2Vtx7BS&#10;0dZ6CIBUUNDT6vH0HEzfnBQEyIhO4uVJN4Tc/EIU3qD0k330k2UapQBEPO+AmwbBd5y5CXAugcv8&#10;AMwDv4PL9jMamIv4+lvwCUBEgSiADC0elPdFiVjOg9v0A5j7b6TxeoPnq+F5BpRnLk6qTzxRGiDJ&#10;PpZFsiugh4NKxIodOGrejPo9nyCvfjpSKiVe0u0o6BpPg3kjMnTXIa9zFLLVArYvn4U17K0PZwGI&#10;mg7cTjXTca2aNiwD6fl10dh1fCVrZherY0BNa5b90QWkApC/Zb7OZuy0LDXtJUB6MOCqRsPed5FV&#10;+6DqaspW4xYCkJuRJpt4SWwumQwgZTzLdXxZlhhiWTxWlk6yTLEdgzzmgqYbkVfzRxTW/g479v0X&#10;TKY/wW25XFMgBIcoR/+QAlFZrQ+5DI7Bf6cSuRMe2yssfD6v7iDVBeEhokPWXfj5u/mrLEqWXzgj&#10;ayvFT6kOpUL4OxMHRht44+esHRlEV79FleX9YPqmpyBARnSicZObXHmMYug0Qy5hI2Rcwqtudn7k&#10;tdIQ7OU9XUyl8TYchtEw9/0ETsv34HN+Fy7xXEV92GW8QwCidY1I+HZZge4TBUKAWAZvgcfxMc/b&#10;zDPrVbeOeOay2lhAJoPWKqIwjYmsP3HI4Kp0+wT24aipBPW756CgQeJ0PYC0ugnIab2F8KAX3n4t&#10;cjqvJRj+JwC5TgEkU0cINd1OBTIFWw/PZQlaWY4egsOh1AdZJ7hlJkW+JJ0dHpKlpr00i8dw3FqI&#10;6l0vIqvubrWAUMLWZ7TcrKLoqi1eFUBY5r8DIKJERLnIPippzTeqa8glhPI7CFfdOKTVEkRV45BX&#10;NR4VugnYtf82nDh+rQolA9slbCu2jyiPIYBIzLKA+Ry22feoQn4Ju/5muK2z2P5JvLodBIgTFGRa&#10;15RUyMksFfTlWduYS4BxehZgDGfpMpVxN5m8oWUNKsH0TU9BgIzoRJMo3qTEEVL90MMAMQ8BRLoV&#10;aCz8g/xOBwKedLhMj8M+8EdY+i9Wu9z5HLL4bAggNnq11nNPAkSi8UrQPgGIQ/ac0N9N4Czlebfz&#10;uBYtMB6NhUQQVtM4CRBtdTGh4vep1cdKCcFINbIfhw3F0O1fRCUyE0nl9yNDdqpruQVpTVcrgORI&#10;t9ZZDK3kLwWILLyT0Cc0wtm68ciuvR9Nu9+C1SMqqZv2TwOIqgb1T4zh2XXI2eFB6CgF4qGZPIR9&#10;A+nY0jUTWfUTaPBvJECoohRAZIc+2S987BBA/voazpbVGJB0acmjbAFLABW03470htuQUHYnkrdM&#10;xKb6qdhx6EX0659Bf/d9MJ74PVXhj7UxKoG8CnQ5NH5l/A78RipG44/g0P8XnOYw+FzzeQHNzGYM&#10;iQlNIJye5T0JWf+FLKAZVhynA2M4y7Td4ccvZu2gwfRNT0GAjOhEAzdsEYYAImMfMlvIRYMu84ZU&#10;d4XvBL9bB79rGeyGKLgGfwvH4LlwGb+t9tjWukFkKuh5XwCIChsu8bGMFxIev4DdGEqxk8JjHYbf&#10;L+MsojZkJpaR5zDTZtALFY9VGR2+9PrhcDrgHFIiFv8edFvLqUQWoKDxcWRUT0Jq7Xik1t+A3I6b&#10;kStrQc5iZCV/OUBowNs1Qy57UWRW34WKjmcxaCtm2Y7RwbaxPFI3AgEJRSKe8dlVyNngIVl1BdKI&#10;2v370XV0JdY3RyCrgWVouZbnlZXjAhDZI1x267uFACEQVHiWs1/LmWMgknO7ZJbaTarrKrflTmQ0&#10;PICMuljkNzyDhl1zYHLmsM4T2QZPwXR8FNyDPx1Sh9JldZ42pZfwkDhZEjXAZ76QSvNfYDPcDrft&#10;TbbPFl5gL1UI24Y/l7NnXufJLN/zaZkq8xQcTgOIjJco8kh9nplZ4cH0jU9BgIzwpOJkaS4yb2gx&#10;kU64adDdVAXUADQ6dlryQ/ywnACZC9vgg/CZrmA+Dx4CQgAScEhXiMTBGgKIdWha6DBADBfBMvBr&#10;OI1TeawCnrVfDZL6aFT9MPO8MkBPgEgHu0fIwa+wPDJG4nQ74fTYFdAc6IXZvwvHraVoPrgQ+Y0P&#10;I63mXmTpJiCnnQaUUDjT2A7nvwaI1v2jNkhql7Apo+i903hXTUBR00z0mtbThB3VACL1I3XFgmmB&#10;/c5u3M4GD8lqHQiNpd23F81751PlPIDsJllhfyWyWq8jSAizlnFnAOS/X1WvbY6lXU9Oh0QxHo0c&#10;manWfA8K2qainEqq43gSjpvL2ZZtLGEx2+pjOPvugaPnF0ppyHReiYnlN0ooGokkIAChQ0BV4jT+&#10;GJbBG+CwPE1wSLsd5vVIl6dAQdTpcCYgTj4KGIZURUC6JqV7SvIwPAQmw9/XHIWzZX4pmP4XpCBA&#10;RniSAItiEGSEWG5qCV/i9BMgARuNpcyQoQH17uN3NsDneh02/S2Ew08BmwCDxoYAgUPUh4RupwGS&#10;QfQzAOIxXAzr4H+o7i94S3gsI48raoeGSK0jIDyoMiAr3b00LKo4NNd+CfLoUd/z8tHhNcLmPU5z&#10;tAdHTBtQ0fUmcuujUNAykYbzdtWdlT0EEgkPIgH+hmNiqVlKHbcM5WGAyBiIrL2QYIA3Ia+dKoAA&#10;WV83HYcHs2h0D9D4y+6E4hGLTWPZlAI5u3U7GzwkywI5L0Fs8W5D7c4PeI57kSljFrIgUlbUS/wv&#10;BRDpwpIxkP8GIEPdW+mEXxrVi+wvntlKgLAOcuvvR15jNCp3voHdAxnQe1vZlodYf/vg89QAzpVw&#10;6yNh7/m1AkjAogHEZzx/CCCiQqTr8dtwG77Pdvs9HOYY+LzxvMLtzBZek8BgCAQqDykKBYlhYHwZ&#10;OAQ+kuX3JvXDehPn5YzMLwfT/4IUBMiITnITy+wZO29aGcB20ESaecsbeKvblUogNXgz70fAnQin&#10;OQI24+/gs16gpn+eyt8+BQ2JszT03nAYd7fxUjhN15ARrwDuGvjdBrjdVDdDBlaNwRBYgYCJRtuh&#10;fHwRIQI0bVqn1g0khtjH73lxAkaXDvt60lDR9iKyy0KQV/MXbGq7D+vab0MujWp22w3I7xqFHOYM&#10;QkSmxma0j2eWBXr02iUEece1yNp6I2R/7pxOeu9t45Fedw9yaqai5cAyWAPbWR49YSd98qwK1bX2&#10;5Zbti5/Jtcm0VI+CsQcD6LHVoKTzVbXjXqqOyqfreqQyp7TfhNTW4TEQwo3wkNDzspWwwERyOr9z&#10;epbNnRKbJVLuTUgWeHTdhcz6Kcirnomark9xZKCQ55UAhUfh9mmrvwPYCb8nR63FMff+hqKPToB0&#10;X5kJDwuVIx9hYtsa+HrgHHj7z4dr4HI4DbfDZX+Xv5FqXtMA287GupCuJ+2apX3kepVslJYTJTLc&#10;NTr80aknwfRPlHinB9PITRpAAhK6XFYT03h/ESA0Bl4ChoYI7mVUEH+B3XQ5fDaqDFEep8FDgUOi&#10;vEpW71OVyCCtAERPgBivg9/6FuBpoBHj8T0eDSBic1Q3moPnly13ZX8Sbc6OeKwnASIsE9Xil0H+&#10;QXgINZOrBtuPLEVR/SzkVYRhfeP9WNcyAfktAoPrkdNxDcEgUXqlm0rWV0jIkyGAdFxPI30Nsrde&#10;T4DIZk5ULQRIRuN9yKqJQ92u+fTe21iCfqUeVG1J376U90uS5lEPG8khgATcLKuM4XTjkHEzNrY+&#10;h4zmBwiLMUjtJDy6bkAyAZciGzYxy66CGkA0paHBTwAi0YclejCh0Xgt8w1I0smsrTuoYO5GcuM9&#10;yK5/GJVdn2N/zyZYXTt5/h6Ww8h6tRCERpboMG17EWyGp2Hp+wOBfqECiExykDD8sAwFwtRfBBAe&#10;gb7z4B28DC7DTXDbXiQPNvOYsn5HNiTTKkLqQ/yMU2noumXsQ8AS5MY/deKdHkwjN4lBdKksJlsg&#10;4lMGXFaFS6gJvu+XAe4W2vc5sBvvhMP8M4LgbADhc4GHPA4rENna1nQOnPofwqG/CQHHBwRSE42Y&#10;EV6vl+cSY8NTi6FRADHzvFZm8WMJN2qRLwDEK48y9dfEz8Sr3oUBexHa9s7FptpZKKibhPwmAoQe&#10;eR6NrcTNypJNo7r4XBljUSEScPFmAuQ6BRBtF8AbaaxFtdyKrKZ7CJAoVHR9QMVQyxL0EFg2VVf/&#10;U4BodXoU209kI6/hCWS3PKDKkdx2LVJ4/mQC44sAGcVySRmHgkPy83SCMJ1lTmu/HolN1yGp6WZC&#10;YwKSG+5FWtMkgi8albs/wn4qD5t3N88+yDo1s8ziHEidSVdhHyuxho7A67D1Xs+2+QEV4nDo/XPU&#10;+JVsOwzDhcAgHwcIF/1lbL/rYTc/QfBn87L2UYEYCHLRiHLNPM0ZdaIpL+mmCpLjnz3xTg+mkZy0&#10;Xd3EGNBQExg+SMhx8Zhla1x63jIDy1sBt/UNWA2j4TRfpuJbfRWA2Ad+DNvgOARc83isNgLERAMk&#10;21jJ4DJPfRpAxNh+OUCYpRsJThr1AX7nEA1zF04YC9G043MU6R5CXtNdyG2+FbkyttH6Z2S2/RnZ&#10;22Sth4R717qDlIEeAojavbBTG0jPahtL434PMqvDsVn3Gg4ZSnj8YzS+Fink/wVAzLD59qHlwFrC&#10;6WFktxIgHWMIkKsJkOu+BCCjkTWklmRjLFmrkiEBJAkQWTSY2XoHEmvuxsqSvyCjbjqq9n6AQ9bN&#10;sAR283wDPL8TsnGYbGXs8fqpogTXJl5GKzzmj2Htuw1ew+UEyEVKfWgxy2Q6r4yDUIkMnkslci79&#10;hx/COfgntv1UeJ2reVmdVI99rAtxOkTB8v9BgIzYxDs9mEZy4r3OLDe6DBCLsRPjLFNspevKzHyA&#10;4qQATtOTsA5eDbf5Ehqb75wdIMNZvS9dWAKQ82Dr+xms/XchIEEUfVvpydIz5olFg8ipta13ZcBV&#10;uloEIGr4nq9ldbpAxH8SIGLExXD51GLHXn7rGJy+XTg6sBmNu97Cet1kZNdPQK6MJbTLLn9/RPZW&#10;Gl7CQoOIqI0btPGP0wHSxvdbb+Lf3YWMmsnIq52N3Sdy1foTUTwKaQKv/xFADDB6u9CwZzHSK2OQ&#10;qbtHdUWldAhAqEAIiL8CiMyukqi8KqyJ7LQoZb2K71+P3K7xPMa9SKqYiJTy6Sjd+hEOmDey9nax&#10;9Xrh9rF+1c6TrCnSWOpN7WgsDgG2wWNdBGvv/XAN/obt8/0hgBD4bFfVlSXb3Or5aKAiMV0Kx8C/&#10;w9I/CR7bZzxINbyeY2wTOZbMpJIxEHXBJ9MpgPyNygqmf4rEOz2YRnLSAMKsDLZ0dbhoFmSAWzxM&#10;A/N2KgZZPxBDgPwbPBZ6rAIPBZAhePxNgJwPa88vYe55kMdJojXbRYMmoJAAijIozlMIQCRoIT19&#10;AYioD6JFlUcDiMRMGjKENIh8KX9EFWMn7PTM/TC7dmD7sVXY0DwVadVUIa3jkSN7n3dciaytVyOj&#10;6yq1a6GMd2gAoQJhFqhkdd1Ewy17jdyIvI7bkV5zHzIrHsK2Y8mwB1heyGZHLPFJgEihh0FxKn0Z&#10;QDwYhN7TjLrd85BWGYH0ptuQ0nIt0jqvVoPoyW0yBnLrEEBEIckA/1gCRAsQmSXTjNsJPAIxu52g&#10;ax6HpMp7kFIWi+K2D7CrbyNM/p2wBY7B7h2EWxY/elhQ1herSRl4t6gncQoIGY9tOcy9IQTDf2jd&#10;WJbvqr1AZDGoUiGyn4sARGZlWb7P7/0a5r7b+Xev8Rgb4fUe5HWJKpM4WKJgRRWeShpABC6qoYLp&#10;nzjxTg+mkZhoTniD81HucWUUxQhoBttHt1VCcwdomIEmeJ3zYDc9AKfxCnjVWg/+bL4MIAoekqU7&#10;5FwaqAtg6/0N7INxtME5zHt5XCdchIeLkNK6sJiFDgGZOiwzlrzqn5RHm/rpV0ZQwDGcpewKLLJS&#10;3e8gRAbRbyunl/828hqikE0vP0NHz77lz4TGn5EumR5/uuoKuh6ZAgwJYyJjJSqOlrx3A7LbaLAb&#10;7kFOdRwa99BT93WxTIP04GWmGutM1ZUU+nSTeSoNQ+RUgEDWJf/+iKkEm1tfRUZtGNIIANk9MHOr&#10;jIHcQCUylq8nsBxUFtJ11XUj0mQXRkIwb+ttyOkYjWxCReCR0Xwz0mvvQOKWyShsfg17+9bD7NtD&#10;rTZAtTQIp1+6B4WyLIzKAdaNH24x6oSzACTgTYTDFAfH4J/g0f9QjX2IAlGbf4m6lFl2BL+Kqmy+&#10;CG79L2DqvRFO86M8XiqvaR+vXlQZj8ffizYVXK59OEsdiAIRJ0B+V2evq2D63594pwfTSExyU6ub&#10;XQFEbnAx2Nr+6DJF0+8V7/IEcwXctrdocCbAY75cdXH8TYCchIgA5Dz4jBfB1vd7wmc2IbGJ+SDP&#10;46axc8FJj1iZl5MAkdd2IkNDyOkAUWXl94azAok88n8yLiITANzYhwOD6djS8SKyG0Lp6cvaChl8&#10;vhJpkunBp9GTF7WRISvAJYR6m+xqSMNMmGSKl992E3Ka7kBOXRSqtn4Ek1vHMvXCo6LPDpWVpdLy&#10;XycxnlImL6WS2hND4n3x7/f25iK/bjYy60KQrrtFKaEMAiSVsEjtlPAlVBudE5jHIIvKSdaoZLUT&#10;IPKejqpEN4p5DFJrCJ+KB1BQ9zg6D8ertSUBNdNKlI6d/5ewMG6tgqRx2Z6iKIlrlsPMEu7me+mE&#10;xSwC5Dq4B3/MtrpAAURimnntBIidADEzS1cWQeI1/ATm/j+yDUPZTkt4vh3MgzyWHI+OhmoMufbh&#10;LL8taTOBlrSjqrRg+idMvNODaWQmDSDKzsjNLgv61EY/NHgSvtwjMbKO8Qub4LY+D7thFLwm2bpW&#10;Fg3yZ/M3ASKvtRk9Pglj0ifG52Uyqpze71Gexw07Db5D9paQcoh9GQKIBNKTECoaQMSDH/JklUGS&#10;Mp8q9zBEVPeWePs0akZPi1rDkVf/MDKb7qPXLt79NQTHVUMAkX3DabwlBhWNdAaBoQAiYwz8PIuf&#10;5ciGTHWhKO98k6qmiuU5Dq/fok6mgPslabh8wwDxSih41qeL9bjtaCLyamdS3UxCRguBId1pW6/5&#10;IkCGFIiCWcdNyO4cpyLsiurIaRmP3Baqqur7kV4ahbrtn7BssvHVCZ5TZlhJt5+bNSbBCAUgVCGi&#10;DljHXratROKSKdrAfr6fD6/tBdgHxsDV/3O21UUqFI17CCAB2+kAkTb8Aez9/wa38S7A8yGPIava&#10;+5hl33iZBi5tx/9OQkSQIf9kNEsmZP+NSgum/9WJd3swjcx0miEWAw0Lb3az1iUkPSCyj23gCA1m&#10;Lj3Tx2AfvBJe46UKDmr/iP8WIFQqZtl3+2IqkGvgMr3Lg9aREydoyLyw+R2EiBg3GmUFEBaEUBkG&#10;iFqlfjILSE7P0qUlhlrLwh5RIW6fhWbyOA6bS1HS+QayGkORpbsNqS2yfuJ65uuYxbu/ScWfypBI&#10;uG2jhwByNQEi036vpbG+Bdl1E1HU8gKOGgpZmsMsk1l52l8FIB5C2OtzwuLeh6Y9i5FdPQ3ZTQ8S&#10;Cjxn1zVI3yZjIDcgrfMWqqTbCA7p2rqJZWRZZJ2KrAGh+shuHY/8tvuQp5tCCMWgsOEF7O3OgidA&#10;NSFRjV2sR5d054nBdqk6kgiQEihTU3SyOHMYLkdY0BL47O8S7HfC1fsrtpNscavtX+9VEZUvQsB0&#10;MQIGWRciM7EuhWvg13DrR7OJ6Aiggcc5zkeZ7SWhXrQusy8CRFMfoozEEeC7zMH0z5aCABmxadjY&#10;CUBcvNGlG0Tm98sALD9VCuQwFUM67MZpsPb/Hl7D9wkG6SP/CgAxXAx73/X0bj+lldfR2PfRoHlg&#10;JTzsARkwZzkUQMT6SNgLxxBARHEMZ/mWGKLhLGtWpHtIG2dQW8YSJGarHQ6fGWb/brQfXYN1LY8g&#10;veFOpDSLUZbAiZKpOEQBDOe2MTTaEs5EjPafabSvIkBGI6v2L1hf/zj29eTyjAd4zq+mQGQMxOOW&#10;DbOc0Nu2o6LjA2RURiFX94ACQ3onFdFWyV8EiJQxtfUqlovlableAUQgmFl/n9pyd0PDE9h+ZC3M&#10;zkaesZt1Z4LfRfDKrpE8r/wTI84Hfsb6IZSl+0pQIrrOJ2tBAvXwOxfA2jMRjp4rqDIuht92Ltxs&#10;U4/9HPioSALm7xEgFzCfR5hcQnj8Es7Ba9iOT/KYNTzaYZ5EVIhEUQ4CZKSmIEBGaBo2dupmV2MP&#10;g7zlmQM2BRC6z/zfATqyybAYomDp+x0B8j3ai3NU99XfD5CL4OgbRe9WQoK3EyD9NGQeWAgPu4R0&#10;55k1gIjlEYAMKxAxhMNlHAaIfC4qRcKuSNam+cpYg2yF6nD44fDKdlR9OGovRvmul5HZdD/SdDLD&#10;ScJ/ECDi/VNhpPO9jBZmmfmkACLTZP9E434lckSZ1NyN3OoZ2HUsDa7APhZQDOXfBxDJAhA3AeL2&#10;ONBv7kJR8+tIKaOCaL0f2R0sA2GV1nXlFwCSLrG4WEYZ+E9r/RPLeBXSm6mYGicgpepe5NVNR/3O&#10;j2FwS3DEPbz2XpbHrKk34T0fyNGh+mTmC1Fwokv4sRanksAB2lnVa2E9HgX78d8iYPweAXIe4SEA&#10;ORde6dIyESB6KhODhDi5BF795XAM/Bechhk8bCXb5xCPI1GaZWzoiwCRCANBgIyMFATICE2njB19&#10;VqoBpT5EhVCBBLxiaey0BNvp3S6HXT8Jtv4rCJALaC8IhzMBIqpkKJTJ8PhIwCZ7ossMnh/xb++A&#10;17Gax+uC39evAOFUYyASOoWGRgyOTJGlqlAD+fxcUx7D5ZQuNvlMsgaSYXgMKxG1bazYUWVLLTD6&#10;tqH92BoUNM9EGr33rLbbaLi1RXkSyl26hTJ1spe6rE6/me/L+hCZKnudGnfIbJQFhVFoPbiIoOvk&#10;OY00kFQ6YoWVLZT/iaUW4yhZutqka03KzbL4RX3Y4fGZcMxQjcLm2Uivvh85uruQzTKI4knrupaZ&#10;UFNjIOOgIvESIOmtVB8ESAZBktlMBVLPslRGUMW8jcOGDay77TzjMXh9g2wriWXGOnJLHYozIHWm&#10;iqOKKPV3spR87ZOxHImJ5c6Duedp2E5cCZ/phwogPral13oufGw3gYoGkO+yXc8nUH4Aj+xCqQ+j&#10;U5HFA+/gcXp5bKpItgX1Fs8tbcWPFEgEIKJ7pL2GChNM/3QpCJARnjTjLEZb9uWw8Q2aGi+zZ5CW&#10;uAE+y0dw6u+h4fgVDY14owIODSDDEJH1HmoFs6gPec/xLfjs34XHcinsA7+EVR9Ko5PLc23jGXvp&#10;vYqK0KaXSreKNmSuUMJ/YoilD03M3ulJDJCWNbicnuVoNFM08HIUN6/HHujHcbMOFV1zkVoRhby2&#10;v2D99nHI6biOWQItyuym8QTJWIJFIvVq0Xol3EkalUlOx31IrX4ApdtegcFXzTKeYJFYVgfPNGQg&#10;NZjZmKlOQBUnM65kAIll8PmHg0P2YvfxdGxujUZ+853IaJRV5KOQKbOwmNM6CQwVZmUMISe7K45G&#10;DhVRbseVyG39I3KaxyC3bjLyq2ajZXcCzN4dvMY+ZgKNAOb/NFgwa57/mfWm1Zp6V1l3mcp7gE1c&#10;AavxM7bPOLhNPyY4tD3StZXoF8M/SIhIOBPTd1RQzIDlPPgNv4KbzoDP8SmP08DjUE3S+bBJ5u9H&#10;5nqRn5pKoypRdSLvnaVMwfTPkYIAGeHpFEBkBhZVhwIIjaC3jwCpgtf8NhwDt8M5eDn8amHZlwGE&#10;cBFDw/f8CiDnwGP+IWwD/wqbIYre8jqeR8KB9/A8MttK80s9/L8YHtU/r0yNAEHz6L8snVJPp2X+&#10;kx0Uh2EkA8Zm7wF0Hs1EQeOTSK+9C7ltY5HZchXSdFer9R45rVQlEr5EBVe8hQrkVhpy6UaSxXt3&#10;IbnmPhR3PodeVzGPe1TVjU+6isRIsnxal9opgAhQZOaV+PsS/kS6BV3+g9h2aDUKGiYht4Gqp3k0&#10;FQ5VUIcM3F+vAaRTQqxI6BIJ6CiBIG9mWa+iWqEKqWXZqsJQ2fEhDuvLqT6oPAgPn6hGmWUlY0di&#10;n+WBBRMAn5lOAUQKLgrkEEFXB6tpEawDdxAgPyVAZBW6AITtSICogIp6WQvybSpJtilB4hn8CRy9&#10;Y+GzyYSIKh6nl1fsYA0IQMx8TsUhp5DuSMJUuiNFgUi7BtM/ZwoCZISnswOERlBiYLlL4TK+Bmvf&#10;LQTIz7T9Ir4UIPLZEEDs34JX+tQtl8Gh/x3sxlgalg08z06esZfnEcOrIeKvASJA4Cdi7L4knRUg&#10;zLJ/iJuGy03D6oWT/yQCbjG2dL6GlIp7ka0bR8VBw91yPVXAaOS2j6exPjtAMlpuJ0DuwYaWx3HQ&#10;mMvyyaZaLLcUTRx5llYDiMxsEojIc14F605A4oeJuRcW5w407ZhHCEi03FuRRUWR1SYLF29Aevt1&#10;BMiNBIh0aZ0OEJat7Trk6q5FWvWtyK2Jw9Yj8bD5d/AMA1p0X5+TEOB5ZAW/dF0xS739NUA0haZ1&#10;bQ0D5Ai/3winbTkBQnVp/Dk80nXFttRCmQg8CBGZhTUEEK/x23D1XwZbz01s19fYeFt4nOO8Ugdr&#10;wMkaEAUSBMhIS0GAjPD01wAR9eGggTiKgHsTbIPPwNQ7Ck79jxGQLizZJOqsAPnuWQDyE7gMv4fL&#10;NJ3nKeTZZNrpwP+vAPH4PfT6eURei4sGvNdRD93+Bcipi0ae7h7kERq5Yqhl9752wkPGQ04CRLqw&#10;JET6GKS1jEdK/T1UDdOwozuBZdzHIslMrKHzsbxnAkSUh0zblXEkbVZbN/rNOlS2voOMijuQ3XgL&#10;ITaWCoTQICBkNfoXATJGKaKc1jHIa7sJ+S1jWO6/oLj1ORwxFPLoNNiyXz3P4fbwGj0u+Agsnyxa&#10;9Goz0rQRD6mkoSw1KspEPZeyS2Rhtm2gBR7nWirEB9hGvyJAtDEQDSAXagpEAURC0ghAvgX3ABVl&#10;z/VwGp7mz2Qdj3OYqs9GhLhYAxKEU8rAsyhVpNWNdGHJLyyY/jlTECAjPMkaEFk7IFF4NYDQEPqs&#10;/OAgbUA+zP2PwnDiKhqNHxAgNC5/N0DOh9d8OTymP8ItITACJTybLGIbpJER71RMmwBE1kkLQv7v&#10;ASKLCWX9iIcqyu2XVdmDsNBrP2jIReWOl5HfPAVZTRO0dR6tNxMgmscviw1PAWSMAkiq7hakNUlg&#10;xUg1kO6kevJ6WXYeWzPIMmgse6iw3pShpMGUc3sktIoARSYlHMHxwUqUNL5MBXIncpvH8dxjkaEj&#10;OFqv5fmoQNQ6EAJEINYuuynyO623Iq9lHAqa70Jh63S0H14MvUvH6xkgHAkPL80yswqXIgqE0FRq&#10;hNcvNahV0vD/BCA+1otmxLWAisf4pJMQSCVAprBtf0PYXwivAgjbkQAJDBIgg7IORAbRvwWfZP0P&#10;4Oy7Co7Bh+lcZPAY+1gHojxchIhMF2YLKoCw/VRwTJlRJ+0aTP+sKQiQEZ6ky0PrZqDXLIOy4knL&#10;VM/Abvjd6TD1x0F/4j/hGryE8BhWIBoo/gogEkBRAMLssV4In+WXBMiVBMjjPF45jy3dQIYhT3kY&#10;IB6efQggNHInu1qGDeFZ0tngIVkUiBhQGQuQLh4vjZvMVjL5GtBxdBFy62KQWCa7DtJYy+ruNsmn&#10;AUTNhpKFhTcTIKOR0Xwn0qqnoHHvZ6ydLnr9J1h2AQTrix62BHOUqMASuVjek3KLKvASwAFRWjiA&#10;w72bUVj3NM99BxWFwIGAaiY4CJAswiNdAUS6tKhA2m4l2ARwtxM2dyOvfjLKt76II+YC2AP74aT6&#10;8Mp1in2W6lFM0GpR24tcrl8DhfYg/6P/fzpAWH4EuvlsGwVTLmz9MXAO/gcB8v2hcZDvsI3PJ0Au&#10;oFiU1ehat2VAtfMP4Bn8EwESSedCtrjdybo2E9iCENnoi2cXWqhFoTImJLtH8txy4mD6p0xBgIzw&#10;pAFEZspIl4N0wwxF4Q10wWNfBUN/GCyDv1er0NWUTqM2dXcYILKNrYKHjIGIAaI6kbhKPtsl8Bh/&#10;BY/hGvjsz/GY1TymAMRM+0K/lFZFusoFHn8NEDF2msH7KklbUS/GdMjrplcsa1tc2IPdvenILHsI&#10;SSX3ILvxdmQ0jkIWlYDsnS7jIWpfcgJFFvLJniEpulGEy10EyESUtL0Mk7ue5eum529k2WUAW1uP&#10;og2euzTvn1ZdjLjbayDAjvP9fTjYk4dNdY8hr2ECoTAGmbqbkC4KpO1agupapHZeixTpymrl+/w8&#10;uW4sMptYvpr7kVMdi5aD82H0NrF2+uHiOSk8lH2WCAKqntSMNRnZ1wCi3jsJF/mfwFoAIn8nYyXS&#10;vrKCfDe/txEu/aOw9f4X2+wyCs9z2WZsT9krXQAi3VgESIBOgxpIN3wPrv5/g1P/IAXGYv59J49n&#10;gouqSwJjSvtpAJFJEMMAOduw/tmTtgBTVJwoKgHfKecgmL6ZKQiQEZ7+GiCiQgZpe9rgti+CYeAB&#10;2Ay/g1eFtqB3KgCReFinA8Qia0BOBwgfbfRWjVcQINfBb3+Jx6vjyaTr5P8vgNDQKGMp02hpQQkR&#10;uS6fTE/GCZwwV6Ko6Q1klIUjt/Ee5OrGIFt3HSFx0xBANHikSZysjlEq/ElO++1Ir70fhbqn0W8v&#10;43GOEAyDNOJWGjsxkMMQkW4kGmll9Lz8jh4e/2G+24VdRxOwrmYqAXIrAULFQ1BkSTgVCasyBJCk&#10;1mvUIsfMllvVokHZFTG7NhIlra9h/2AezfBuXplFRdSVdS4KIMP19GUAYakEHkqdiBnnS/k7CW+i&#10;henfx+8VsX2eJkCuZnv97CRAlNLUD42DCEzM0rX1LfgMF8DZfwUc+tvhd3zGv2+B36tXCyY9PK5a&#10;ByK0UFOZvzpApOwCEbVb5RBAgumbnYIAGeHpdIBoEBGASIiKBrhpJIyDdxEgV8BrlrAWBIVRFg0S&#10;IMPjIGcDiKwpEIAY/hUe/Q0EyCs8USNzN7ONDqrWDSPdMRo+aID4T1afa4ZRFe0rJvlDMVzaNFq5&#10;Mk2FyHUZYfXsROu+NcipnIGsmnuxvm08clquQ7ZMqVUAGQ51InukX0+A3ICs1ltUCJHC5idx1LiO&#10;x9rHMsoe6YSSXwbPNfUxrHp8vCivLCCUPUpwEFZvHVp2z0NuRSjyGscin+fK7xiD3E6ZxnsDz3UN&#10;0rquQ2LL1UghsLLbCA9ZK8Jz5tfPZHlXY9DTSkQd5xlk7xOejfWmxqj5XK5vGCBaF9aQ0f0CQPi+&#10;MuN8R3FVnkkXJdWgt4zK8iXYe28iPC5nPk8Nlqsw7npRIN8jaySUiTYTy0eYuAZ+DsfgzWzTt/n3&#10;9Tz9IBUDHQAafBWNRkkdaQMZB/rvASLlPRMUZ3svmL6ZKQiQEZ7k9paV4TIXSrIMfGohKmrgdn0I&#10;o34CbMZfaPuACDxkUFUBZKgb6yRAtDEQDSDnMP+IAPkNAXITmfE6T6SjYenho1P1cJwVICzN/xVA&#10;eCStC04Mpxghnk4WFxJads9h7OtZj40NzyGz8n6sax2P7JZrhgAy5hRAZI8QqgLVxSSBDJvuw8bG&#10;R7GrO5lgkD7/Hh7PzJKKgRSICEA0z9+rBrcd/FzPz/djwFaE6va3kFn6APKaxiC/7WYUdI5FXqds&#10;GjUMEFEgVyFFJ8Aaj4zGO5BSfS82Nr2IPd1FsAeOwBmQ9SQSI4xXyApSYV4EWnK9AhAZUxKPnZ+p&#10;uvsrgMh3hz/j/2Qqr/8I26OKYHgTzr5b2F7/wnY6Xw2WqzA0pwFEpvLKTCyf8Vy4B34Ce/818Fmo&#10;Kt0VFDgDFBwy+4y/JOGZAESpnGGASHn58kvSmbCQ5yqmlwJdMH3TUxAgIzgpe0KzpC2/GwaITPOU&#10;QdYquN3vwWgYC5ssNBOjIt1XBhlUPZcAGerGUmMgfF8GX9WWqMMAuYwA+S08g6NpmN6gsWph7lfG&#10;ZRggWheWDKL/PwKIzCBTs4x4AjFMPAdtqwpoaHN344S5FnU7PkV+nXRjjUWWLCj8AkBuVN1Ksv1t&#10;attVSG26Hjm6e7Gu4SG07VsKt2zHy7rxBmSKrhhIUSCahy9lljEGl5tG0zfIz/fiuDEfpc0vIav8&#10;L8hvvpkKZBTy2rWV5rKIUBsDofqQcPP8TOJzpdXdhoy6B1HFcp4wd1B9DMLhN8FJr14A4uFFiWIc&#10;7j5T3Vc0tkqMiAKQuvubAJGPJOLAUT6vZju+B1f/BLbXr9lOF6j20wBy/hcAIjOx/HQePDKVt+8P&#10;8JpmA45iFqifdSzwkPEVOaVUxFcHyDA4pOvK7eavQsZBhkAi+XTIBNM3JwUBMoKTZk/OBhAJ1V3B&#10;G/kdAmQ07Kaf0DMlOKQL628CRAuHoQHkxwTI7wiQMfDZ3jwNILJ2YQggPMv/LwA5zajKudz0kF0+&#10;A6ze7djbk4iithnIrBlDdXENcttGEyCy9kMi9p4OkCuRWH81cprvInBi0bBjDtzeDpbw+BBARH2I&#10;EWediSKgYRYD6nBaCCwaVQLkyEAOtjQ9h5yq+5HfNIowup7QugEZLdcNjYFcg+T2K5FGxZPVSYjp&#10;xiG94S6sb4vD1hNJsPiO8ugWKhAHyy+rLARV0ikkqkfOP3St9P4DwkyeX9XdWQDCb6gyqs+kjvxs&#10;Y189n34Md/+dbK/fIOC4ULUprGzfkwChEjGxbQkQUaCewUtg7f03qpFZvNhCAqSX5yYkeG6BtQII&#10;25gHUeUTdMnb/12ScksXoNvlhsPugMctykqOOzS2xH/B9M1LQYCM6CSD1mKSBCBqGJv2hQYpIFvZ&#10;VsHjeBdmKgiH6cfwmwkHUSDSPy7rPQQgsuugAERBRIyMRODlezY+Wi+BS38F3IPj4bd/RGPQxUxj&#10;47fR0GreqnimsmbDGyA8pA+fJeAnmhH8yvZCvFiaKwURsabaObwe6VqS67LyCg+gz74ZtbteQkbV&#10;7cisvwkZzWOQ2jwaKTqJ1svcdjPSOwgTUQdt10D27siouxeVW1+Hwd7Asg6oLjGvT6bu0pALPFhW&#10;OaWcTykQfx/cgR3YfSIRGxsfR1bd/ZDdBDNaqDyY01tFfVxDFXIlQfJHtZHVuq3jkdd8HzKrJ6N8&#10;28s4YalkaxhZIzTCBIib1yXRbbWpulJXcm6Bl3Rd8fwCD3lUhdHqgyViFuM7VEb5XMCqJgH083Er&#10;AbKIALkXLuPl8FKB+NimMBMgojxkIH1AVqVLeBOaCmbfwAVw9v0azv5ItmsaD38Ifpm6zHpWO0PK&#10;ALpSIFI+cQs0gGgqQzAm5RegySfap26XE14Hn7t5DCuPYSaae+wY3HsC9gEL248oohPg4d/LEdT1&#10;MGvjQEPXq8DIHExfawoCZEQn3obKIIn3L0pE7kO5IfV8Ugev9X1Y+8bAbfgJlcW5vLEJCVmpLAPo&#10;AhC1P/qQEhEVIjN2TDQ8dsLGfj7s+p8RIHcg4JzHo25n7mE2M2tGTxl4MTosg+rPZzmUJRBD8D8w&#10;BiqYoGT+sbIp4sHS+PiVByve8FGY6XW3HfoUmVWTkFozHqn1tyK5aQwBQoi0jEVK6ziktI9Dauco&#10;ZO8UNfInJNeNQnHXbBwxlfEYRpaehtFLoykhX0QyifGSsWxWoKxE96EP1kA72o4tQU7DdKQ1/YVw&#10;4jGlq6yNIGm/AZkdVyO784/Ibv9PZLdeiU2dt2N9QwhyyqdCt3sBrG6JG2YnpIazpnZEVWiD5ZJ5&#10;pdJcQ1lLUpizWFN5ybKqTab8FgJbgjHu5ynWwj3wICwDP4bLQoCYL4BfBc1kllDufd9nlrAmbHs9&#10;1eXAd6lCfgVrz71Ulkt40J2sY6okN0Eg3WxSTpEici4WaghfcnL+X/utye6IEgJFgVHGjGTjLQsr&#10;0MLvmfjfDgOa0ipRvmYDBvZIEEsWh8e38wfj9gt86BCwsn3y2x1SmkM/3mD6mlMQICM6nQ4Q8W+1&#10;21wDSL0CiO0kQM4bAogMlp8dIAFZgMZ8CiA//QJA/AogJubTAaKV4QsAYTplEP/+dMo3lWeaARPj&#10;IgCR1eFent8aaMP27uXIb5iG5Mo7kd54G9Jl+mzbWKqOW5DaTqC03YKUjuuRsf1qZHT9CSn1N6Kw&#10;/TEc0G9iKQdYeho8etoq8u4ZAFE7OvI8Jl8zmg7ORVZ9LAFynwYQwkMWKZ4CyJ+Q0/FH5Ldfh/Vt&#10;tyOvJgQba5/A7uPJcNG4y8JObcGiLF6Ubiupn2GA8Crl+k7LWkGG8xkVqD7m974AkINsq2Q4B0Jh&#10;1v8cTsvFakW6X5wA1WUpALkU6P8Bn0uX1repQGQg/XIC5C628SIedDsBYoaTMB0GiFbpfFBVw3Nq&#10;J2eWX5nWZekkQBw+O+xOC9/m59Jz2ueHfdsgalcWYcGMd5H7UTysB/Tqt2Lx+ODgE+nKE4DItGlt&#10;7Q2PLgCRLKcIpq81BQEyotM/K0CGujo0C0YDwyukp+uDnqZrDw4ZclDc8QKSyu9HRtOdyGwbr1ai&#10;p3eOJUDGIJlGPrn9WqRvuwqZW/+M1IZRWKd7CDt7svj33Tyk80sBIutDfDiBQXcNqna9j7SaMKQ3&#10;30OA8NjSPTYMkPZrCJCrkNtxFQo6bkJe853IrY5AZdsb6DFt5iG7aVcFIGKUtax1Bgk8BCLDWV5r&#10;QNEKMpzPqEB5eVaAZMAxEA2j/lewWwkQq+z9QXhIWyuAEB79PyI8LuLP4lx4By6Aq/9yWE7cQQWy&#10;gAfdxrowKYBoa0GGuhBZBFX9zKcAIr8xL+uQ+oP1ZPfY4XRQXZn4NwNeWFu70bhwIzJmLcDS2LdR&#10;tWwdAr1ULFYvDFYHocp2PHnNAo8gQP7RKQiQEZ3+GQEi/+RqeCVDAPF5/HC7eY0BGQc5hj5nFRr3&#10;zkVG1VS12VRGywRkdt5CtTEGqR2jkdh2IxJbZb/yPyN725VIa7wB2fXh6DiyFnYaXR/sLDeN+jBA&#10;eB0ylq3sJj1wCZ/S45B92V9GUiUh1XqngkeqbKcrm0mpzasIEKqQHKqPfCqerNq7UVAzHR37F8Ps&#10;bmSx+5Xq0HZb1LIYTrkgbexgKMu4j3rUWu9UPqMC5eVfAeQQPf8c2AamQq//F9gIELdNtrSVSRFs&#10;UxkH6b+Mxv2ngPFS+PUXUn1cCEffz2Duvo2/j/k8aBfhbDwLQORc6oFZGoGZj2x5AsRL9UGIuIgS&#10;K79PEeLsOIGmufnImT4H62I/R8a0T9CesAXo9cJtdMHhlN+o/FYEHvL7CQLkm5CCABnR6f81QM4c&#10;A/l6ATK8H4ZmpvgoU0C99NvdPLrLR6Mps70GYPFvxbbudOQ3PI/EqvuR3HQrDfsYAuRmpHURHm3X&#10;IaHlSqR2CkCuoYK4Aek1D0B3YAGs/p2sJ6sy7rIfB/+njJdf9iT3CMJkl8WjOG4rxMaW2UgoF4Vz&#10;m4JHatuoIYDcANn5MJs5p3UUcnUTkFpxLzbVz8bB/mxCahvcfgk6KTOQZFX28MpsqRu5NoGGKJIv&#10;Zune0upvOJ9RiazUMwHit+fCMkiAGH8Bu/0ieIamYqtZdTIDi7DAwC/4/IfwGi6Ea/B82Hp/TICM&#10;g9c2hwftUCvvnT6p29PKMQQQ4YYYeb+HvzM13iWtTIjImhkH28hIRbLPiM6VJciM/QSFEXNQG70Y&#10;OeEfonNNCXCcx7Swgvl3XtaDQEOIEQTINyMFATKi0z8bQLSrkOsRIyvHFfUhAPHw8LKuwA0zTfwh&#10;HBwsQ6HuAySWT0ZS/TiktY1GxlYa+K3XIan9WsS3/BkpHQKQa9W+5KlV96B+7/uETyvPYFQDwBIP&#10;S1kv/icA8XnEuMtYyyEcNuWioOlhxJePQ2b7rUil6khtk8WDo5BBhZPF17K1bbZuNLIbqVDKHkSp&#10;7jX0Wcrh8B+A3T1IaBCFp+WzA0TGRrT81wDR6vJkOhMgLKffmQWzPhJ6088JkPPhs53Ldj0X/kG2&#10;Zb+Mf/yW+V8RMP4IHuP5cA6ew9/ED2E+cQsB8ikPSoD4BSCivKQ8rBMph0BDqoZFkLJ7XWwPwlza&#10;VbW9FNfOz7o92JZSg5xH52N9xGeoj1gM3ZSF2Bz1Gfal1wI9PJaN4OGxHE4Jla8BRFTOSYDIZfIt&#10;njyYvuYUBMiITn8DIL46eMzvagAx/lStA/GpOFhnAYi8JkBk72yY6bXa6cXazyNAfkaPVeImzeWR&#10;NYB46a36ZLtTnuakgVHdMGJ8TgHkf5J4Neoq5Hq0qa5aF5PYG9lk0cfnDp+VHn43BlxbUd65GGnV&#10;sUhtvAupLVQfndchc/t1SNt2AyEiazSuQhpzlsTJqr4bxR3PQu+V7W37WF/aOhAJTuhXy+qJP5dY&#10;RRtc/r3oOLQCmTWRSKq+FWk8dnLrtSqntl6vFi1mtd2M3I5bkEX1k1l3D/JqpqJl7yLYfJ1UH72w&#10;2iXGlEetbh+GqQBEjKYGkOE6E3jIDK2vCBC/kW8cZNlTYdA/CKP1Z3DaL6SjIDHPfgDHgYvh7SY4&#10;eq+F98i/8SdBZ8AgbfotuPQ/IkgmsI0/4TFaeBaDmmYsoxuqHOIQsE48BLeqGjoJXsJVFYcPqpiy&#10;3rMvgCPFO1H4SgLSp3yIiqhF6Ixahc6QJSiNnosjuU1DAOGfyRRfqjB1EPnhsFE1FRIEyD8yBQEy&#10;otN/DxBr3+ivBJCAQOQfChBtjYEGEOli4hXxPAogfJT9NBz+QRg9+1C/OwmplQ8huf5etQuhLOhL&#10;20poUIUkt19PBUKYtF2r1oKk1d6ForYn0OMs5NFlIF2mIw8FVZSxEB5bA4gFdt8OtOxfhIzqcBVd&#10;N7XleiS1Xo2UtuuQ0UHV0TkWuZ23Iq9zAvJa7iJoHsCm5tnY25MJV2AfnF4D7A7rUFRazWtX18cL&#10;OQUQ7fpOQUTOPVx/w/k0iypPlbE9BZAA9tMwr4Z+8G6YLD+B3fg9ePqpNo/9BoHj1wCHb0V/3ZXo&#10;bfo/8PVewfa/GG7TdwmQH8CpH892/ZgH1fFMhB0VmewCqRSItOdJgGhD/+r0sibHwlcCj0HCvGUA&#10;1R/lIX/GIhRGLqD6WIZWwqNryjJUTl+MYwWthAwrVpSKrDNhW2rqI9iF9U1JQYCM6PT/GiAXfAMA&#10;ItdDI3maMRMXVVakC0BkFYIrYIDVfwxdxzcgvXoWjfz9SG8bh9SOa6g8/oDUrRJiZBRS2kcRLDci&#10;Uzca6XV3YqNuBg4Y0nl0eu40mgILsW5ilKXavB4x4maYXO2o3/kZMmpCkFo/mgCReFdXI63jBmR1&#10;jUFO1zjktI9HduttyNURXuUTUdb1BvodVSx9N5xuqhgZ9CeYZBxHHZxnVK0jxpPX8MU8XHdaC2pZ&#10;/ua0pA5xGkAC0pW4Fx7HUuj7b4eRbWXr+wm8x/8AHLqd4iQCxpr70bD0P7Az//dUIf8F3+CP+Ds4&#10;nwC5lAC5le36EQ/azLMNsgR2nv3LASIL1F12L9yDrCOKH88OG3auqkV69OfID52LmtjVaI5chfoH&#10;FhMiy1A1cwW6C7cCev4hD+nhAbSFhEGAfJNSECAjOv2/BsiF/2CACELkSgQgEqeKrquaFSSD0Zox&#10;8/BcTr+Bn54gDKpQ0PQSjfxkpLeOJ0CuRULrfxIgVB6dN1Mx3ETjPwrpTWMIkDv43WhsO76cf7uH&#10;dSURi03Mcg7WnLoeGccxot/SiIqO9wiQSUhvHINUUR/t1yC9gzDqHI1MWXPSTGVST9VTcydSSkPQ&#10;sOdT2PztLP0gXB6ZtsvjSb3IsTUTfDJr01hPy0PvaXU3nFmg05O8PAMgIEC8jkUY7JkAQ9+v4Dzx&#10;7wgcvhPYNwu28seg+/xu5Dx7JToTRsO7byx8Pb+Cz3DxkAIZy3b9gMeQGWMDfxMgHja2na8FIAEz&#10;C9ITgKFwH7Y8nYicSXNQGrYUTTEJaIpai7rJS1FDFVL+xCr0V+4RHqsmdLLssv+jTANW1xwEyDci&#10;BQEyotPXBZB5PPLXCRAJ+zEUK0oMGt+T/nMvsztAU+cbJAR6cMLZivKdnxIQkUhuuuU0BXI90ruo&#10;HNpp5HU3I61xLDLq70BOXSia9n0Gm3cbjWI3jy8qxMoTs+ak2mSqLQzo1lejWPca0mseRHrzzQTI&#10;VWrfD1EgKkxKC6HSJAAZh+QKOW4ctnavgDOwnSU1w8NKkWuR+tDqZFhdnA0gokq0rNXdcBZinJbk&#10;5V8BZB/bZgn0x2+Hqed38HePQmBXOFxVz2HbwkeQN/MvSJt+B9qXTYR3x/3wH/8PeAcuoYoQBTJm&#10;CCANPFsfW08mD0idO3iuLwLExca2yB4fLhbCRiXSqUfX3BJsiFmMsrDlaIxcC11kgnqsDV+FkilL&#10;UPzUahgaDp3ks7SinbXj5rGljYMA+WakIEBGdDoDIGLUxbIPAcRNgJh7R8P1lbqwhmZh2WQW1s8J&#10;kAnwO2W651YaOQGIkcZcjCDPpQBCc3AWgKhi8H9ny1+W+KkyLqcUiOxtIqZHBqMl/IhbzZ6yevpo&#10;jE5g0LMVzUeWIas5Dgl1VAMd1yO5888KIGldNPwdY5FCAKTUjyZA7kJWzWTU7HgXJk87jf0RnkN2&#10;9hOAaCpHYlOBADnaX4FNDS8jvfpBZOoIppZrkUH1kS7TeKk+JGx7dsudyNHdh7TK+1Ha8QwOGTNZ&#10;6l08puw1Itci1896UvVyehcVzyOZ59Oulf+ka+fvBgjh6jezzmVTqd0IOBfCePRO2E9cC3RPgqfl&#10;cexd/gRKnpyB/NiHkRMXg44FcfB0hfPzq+Ab+CHblArEMAa+kwDpZwkFIMN1TiN/EiASFYs/DQ8h&#10;Lk3Bn9bh3A5sfHQ5tkQuR+2UldBNiUdLeCLqwlahMmwFikKXoOi5eBhbjqrmk9+J/KmD1+yi86Gu&#10;m3UTDGXyj09BgIzwJCEh1Kpe3vqayZH/G/nQBK/7M1iMt8Nq+Bk8EoHXTFiYBByEBaEhW9tqmc/V&#10;e+fAT8AEbN+Bz/J9eqmype0YBBxv8HgNzH0IuF00JDT0akonVQGNr2z6JAZSjILmVfOrzLR3J7Pi&#10;xpBtlH0vhgqrHqTkao+MIcBoxxDjS6OrVvjRAIvnLSu7fWa4vf3w+HupRHZjx0Ai8tseQXL9fcjq&#10;ugMpXTcgsf1PSNtxHdK3i2IYhcy2CUituRMZVZNRu/Nd6H06mstDsAeOw+Eb4DXIFrcCD5na24eD&#10;R4uxufpNFFQ+hHX1ociuuQe59fegoOl+bGwNQWFLGDY2RmB9TTQ2Vs3Etn0LYXfX8++P0RCaobYd&#10;VMKDV0fPPeBh3QwtJJSpyuKFSzQpe8AJG7OddWhnHdr9TjiZpZtOUyXy90PZw+O4aIZ5/X5fD1zu&#10;Qzx0HXy2F2A9cjt8R2Pg2/oq9q54BpVPzEZ53MuojHkNJVNnof2DCHg6whHo+QP8BhlIvxQW/c1q&#10;v5gAdDz8IEEhHUxi3F2QTbVcdBLcVB/SVGLbndLerCLXNj0a3s1DUeRiNISvRvOUtWgJiUdjyBo0&#10;UYUIRMomL0TF68kwbDui6sHv5pFJItlz3S3Ox9A/gYe2CZm0ufohBNPXnIIAGeFJAKK5cJr7Jv3p&#10;Wt9+Kw3BApgt98Fk+AXcVioLWZ08tGPdKYgMZ762f5vK41s0SufAa/kBXPp/gVd/HQL2p3ngcuY+&#10;Gkfe8HRSNYC4lfGVvcuHAXLSo6QxOB0eykCcBMhwWbUsPrnskyFdVDLtVbKsPVDHEqMrK7q9NPJ+&#10;Czw+A7+n5+eDNHIHsJ+e/8b2J5FSMwW5nRORuXUC0rfeiOydVAxd1yGrbTRyW+5Batl9yCwNRW3H&#10;B9BbdQTQCZ5VQMuLUdO7xOjTQtr6cHTbFlRu/ATF615A8aYnsHH9dBRufBglRTNRXvokKphLi2aj&#10;ZN0zqCl8F4c6suDtpUIz9gL9VDSDPJaB12hm1gSUyhKx1ulw8NxeKiAP4eGGhec3ER+GgJXPbfy6&#10;zIYSRcdjSKUJhFjncLJsbukPkrbtZh3so/qrgGPwEfiPh8Ld9SIOpryG0iefRXH4a6gN/4wG/WNU&#10;x81Gx9tT4GkPh6/33+EzXUBleilM+pvgdH3E87SqhYQS2kWgJVGVZVGhnYrPISqEBl8FzJQmM/px&#10;tKATRY8sR/mUJWgJS0BbaBJaQxJRP4lKJDoRjQRIxcT5qH0nFcY9AhD+TpyEhlv7bcjx5FCnA0Ta&#10;X3618lsIpq83BQEy0pOy0GKxJcttyVsxIGsEOnjjLyVAJsJsvAJuy/kaKGRzIZOEcf9bAPkuAXIp&#10;AfIruPVXw29/ksfcwmMKQGjQvwAQ25cC5K/AcfI9eXP4bYEH/V6CUEJjOJllEFoMjWZcxMh4eB5Z&#10;p0APPWCh706Q0OA6aUiN/irU7n4H6eVRyKiZjLRaqpCa0chuvhV5jROwnsqkuCEGxRWPoLz8Wexq&#10;XQ307KcNHoDvYB896h7YdcdhrjkEU+UeDJS0YmtSFoo+fQ8bP34em+Y8hYKPH0f2+08i94PZyP/w&#10;SRR8OBsF7z+F/PeeQ8E7r6JizkJ0rMjGtpUl2LmqHgcSOtG9aTcGGg7C3H4czr1G+HsFTrxgaR4+&#10;9RIKLolQS0Vn9Tph8Tlg9dl5fVQgvEIZ0RKDLvXsZ50HqEBkbIJeAOu3h0A9xJcNcJ2gOjzyPI5v&#10;egGFL8xAQfTzKJcFfWGLCJB5qI59ER1vxsDTOhXeE3+Gz/h9AuSHMA/eBJdTA4gA+XSAOKj2rASI&#10;3U3gsT18am8P/my296Hy4xysi55HlbEY7RHJaA9NgW5KEuonr0ZTFBVI+EqUTp6Hxo8yYDvQzd8L&#10;fycu/i6oxOS34WU7BwHyzUlBgIz0dBIgYnCki4Q3u/JSt8LvWwuLNZwK5N/gsVysjX+o7U21bqzh&#10;vUA0gHxHAwif+2zfgdd6CZyDl8M5cCVfz+Ixi3hMGgQaMto6HltMAI06DflZATIEjeF8Ch58yf/J&#10;29KZIb62m68VQGhMHW4nXDRe0t2hGRZ1ZHrt/Jyesdllg83r4JklJqyBXnIr2ncsQEHR4ygofQib&#10;a+JQUhuNqoapqK55CNWlM1FX+Cyqcl5FVdpb6Mxcgb7cChxdU45tnxeg+a0sNLySgaaXM1H3bDKq&#10;Z69Gycy5yJ/2OgoeegnrH3kB+TNeRv5D7/G9d5E39W3kTXuTz9/EuunvIDfmHayL/RTrYxYgP3wJ&#10;1oWtRlFsBkqfykLp66koeSsFVZ/koiu+Ese37ISxiyqlhwQxsJJE/MjaCgLC4XDB5rTD4bFTcEi3&#10;4NA/1oMoAA26rHu3EW5HN/NhtlUbcDwBppr30PD508idMRuboj9CfewaNEfGoyliKaqjX0frGw/B&#10;rXsE3mM3wKf/MTzGn8DSP4aCRtaBDAGEdS6hVzwEtQDEzkaUcCV+Qk4pIJMfu9Y1I+2xedg0dTHq&#10;otZAF5qIlinJfExB/ZR4NFKBVIYvR1HIPOjm5cPdrVcOBw+klPIwQORK1LjPEEDEiRjyOYLpa05B&#10;gIz0dBIgYoppwKX/3Gfm6930+tJgsUyD2fBHuK0/ICTO1RSI7Ik+BA8NIHyP0BhWIH77dwiN78Mx&#10;+FPYB/5A+DzMc2zgMQ/RhrmgRQCR29755QqEWR5Vpv3h2yrTodZ6ZfiV07NEanVSdcggqwBDDiHf&#10;9fL63Hzi4R+5aIxsDoKDj+QXfCRZwHMIx/cUoL7kM1QXvoG6za+iYdOLqMt9BuUJT6Js6dPYMudF&#10;FL39Kja8+CoKn3oPFTMXoixmPkrooW8JX4AtIfNRFroIVeHLUBu1DHWxy1A/dSnqpy9mXoDauGWo&#10;jkpGVUQSDWQ8KiJWoyJyJaqiVqImZg2qaawrQteidFI8ykNSUBuZg9KoRKyPWIj8iHnIjpyLnOkL&#10;sX72SgIlDZ2EyaHirbDtGtTWSVCZBGw0ok5el08MrNSt1AGNOCvQyXplzaq29TiN/N4Ar7sfMO+D&#10;q70AbQveQO6jz2DTQ5+gYuoaNESnQReRToisRlX022h5/VG4mp+A5+gYAuQX8Bkuh7XvVngklEmg&#10;nZAwEGSybsVLmFMB8mwy7C91zKcKdPbt/Sj9NBPxkR+gdPoKNMQkovqBlWiclICW8FQqD6qPmASU&#10;hS/FhtDP0bGsEL5BXpgARDLbUamNIWAoJ2IIINoVB9M/IgUBMtKT3HlioXnLq9lY9B59Xis91oN8&#10;LIDFNIsAuZYA+QmN1HnabCsJtEel8aUAcQhALiJAfgRb//+ByzKVx89j3kerbYfsPKd2xlMAGVYg&#10;Ao8vKhDZKlWeK3AwCyhkSODMLLN8tHlK0nFzysDILnmy9sBj5R8Pf1EyDRr0ftgOD8C9dy+6Kzaj&#10;IXERtix4B5s+oWJ46wnkv/QYCp5+HOsfexabH30D5Q9/grK4z7El4nMa/kUonzIXdRGL0RyzEvVh&#10;S9AQRmBMWYqayQtRE7IYtXxdzfermGsIh7qQLJVrJ6ehOoQwCYlH1ZTV/N5afo8Q4WOtzESKTEY9&#10;YVMXkYgGgqUhOoHno6qhGiiMWoKCuEXInD4P+c+uQNXcAuwtaIetc4CqhNckXVxSSdKcTNQbvFQP&#10;rKIKCA/ZjMljt/A7Ypj52H0YB1IyUPL0e8iJeh9bpq1BbWw6GiMy0cKsi2S5ot+F7rWZcBIg7iME&#10;yOCvEDBcAXvPbXQMPue5OgkQI/ynAYS/IAV5igWt3g1A7+atyH1qCTKiP0NxNIEazjqZtBYNkxIJ&#10;q1TURyahJjYexeGLkR/2ObokkKKFF6PGlkSBECD8IUh3pahKgcbpQBFWBdPXn4IAGelJjA1vQulO&#10;khk0Ml7gp2fu9x2lUSiG3fIyTGpb25/Bbz2fwDgbQOT1OTRgMgNLAPJtAuQCOA0/hG3wN3CYI3j8&#10;DJ5oJ49pIEB4PgUQx2kKZBggNA+0GQG6r2qKLw2Hh9lJIMiGQjaW0sZHtcpDvSfaiZnX4eH3VR+5&#10;dI/R9vj5od/ID+ioSw4c98C+wwx9QzcOrd+KzrUVqP84FaWvLMC62e9j3ay3sXHWW9g88y0UP/Q2&#10;SuOoNiI/oSJYhFZ6x+30zFvDk9FMBVFLWAgwGqdQbYQsgS58JVqj1qCFRlcXEY+mqHiCIIGedhIa&#10;+XcN4ZloishWxrkhIg11YTSYBEtDpHyHmcazMXYtmqZqj80Ra9E6JRGtYTSwYfyckKkKW4nSiOU0&#10;9CuRH7sA6VPnIu+plWieX4zujbvg2m1i2/A67TS0DheNrUys5TUz22jWBSBeBy26hQQdNEFf34HK&#10;V5dh89R5hNNylMdQCURnoSk8Ay1hKdBFrUJVzNtoenUGnE0z4Tk2Ct7BX8I78GsC5C46C4tIqS7W&#10;tYmw19pOQsUoBUL4S/2zseDdZ8H2pcXInjYXG6cuRnHkcqq1tWjkOepDktAclqrgWS0AiV6KHAJk&#10;R0oVHRL+EER9eIkLtrXAQ9PJp8FDlAhfBwHyj0lBgIz0RPuqBltpxMVfVf4dDYHP1U2jUM3HT2Ea&#10;uANm6bqwXqDGOIYHzU8CRMZG1PoQUSHfosj4FrxUKx7Lj+A0/gY200Qa9iSeqFP1v2sepXQjCTzk&#10;nDKNl++RHGKEpLtCLIIYBoGDOLF2vrLwb4xeNwYcNsKDf8XviDKhDaEXzO9a3fDaaWJEZcgf6XnU&#10;g05Y2gbRvWkPdq9tQN3767D5mUQUzFiC3JiF2BAlkV8XoIi5lM+rohehPmYJAbAczeGr0TKFhpxG&#10;rmNyOrqm5KAzNJteMw18GCHBz+omrlRZF07DH7aahp45dDWqQleikqCpIUiqI1ejOmIlQbGWxyZY&#10;mOuiqDz4eSXBUxezBjVUMpVUNHVxy9E0fRWaqTqaJ61B06RVqgztVCQ68dpDVxFoq1ERs4ogWY31&#10;U5cjb9oybJwdj7YV5XDsNqrxEbeZ7cn6tPodMNMhEIBIfapKG2Q97R9E+8oNyAz7EBseXICS0ASe&#10;n2ALT+N1JPHa1rAMS1EV+zoaXomDo/kheHuuh3vwJ3CeuAK2E39hPa+igSdAPKSWageqHJ5LwKXC&#10;51v4ppnqo3gbCp9YirzIOShmecuied0RCaghIOsmU2mFJqNi8ipUs37Kpq1CdvgcHMjTaWXlIehF&#10;sOQy1nUaQJiHwSE5CJF/TAoCZIQn6R7SBs/FmNuVAtHCb+tpnVvhdy6BeeABWAb/lVC4+DSAnKZA&#10;ZJ90y7l8jxAZBoj9uzTol8Jp+hdYTfeSGSt5tlZ4XMdk5JfndPNc0n0lAHGrMiiQDQFEg4eWZXma&#10;KA8TPzO4XTC6ZPCd36HS8IuXauNFWGk+ZE9tGiz/CTcMnb3Yv2Er2lZWoOq9XGyYtRIbpi5V4wqb&#10;wxap8BkVocu1rqKIZNTTaDaG8vnkeDRMpPHmY+uUZLTRO24LT6ESSEYjjV29dLuEJPK7fC3vhaag&#10;id9pjkhFa1wammKTURO5CuWRS1EaswhlUxdiS+xn2Bz+Nooj3sWWqI9QGv05ygRY4YtROFmMN73y&#10;KYtQFDIf5VFLUD11BaropVeG0FOfsgI1ISuodFahlcqmMyYZLVH01vl+bTSBMiOFSikeBeFLkTpt&#10;AeoWbYJjO+WWQNTng9lpwgnrgOrCEmVHmkDWPxqq9mPLywkomDSPsBO1lEmDnoLqSfEEZwJaIggv&#10;lr8y7lXUvxoNe8s0eHuvhtt4GRx9/wpbz0QqjzUEyDY+agCRPeJlnIW/JiodtqeRRv2wHTtWlSI3&#10;/GMF6uqH4rElbAVKQ9agPiKdCiSFAElBFV9XE6xb4lYgh/VzaH0Lj8325HFlUaIAIwiQb14KAmSE&#10;J+mnVrNbYKVRlhAXsmqbN6mTltizE35XPOERAevgvxMM34fP9rcAwseTAPkOAfI9uMyXw2y6A06P&#10;7J8tixMP84ROwkK6y3hOpS0EIDQBpwFEDISMv0qWDi4rPzMSHiZZiCh2RaaxDtrgOWEF+qlT+vkX&#10;B2wYrD2E1rXl2PBmIjIeX4w06eaJXUjPV7p/aJhpvJpEWdBItocloGmyZBrlKWlDmTCg4miiUW2g&#10;Ea2nt1xHg14zbSkqpy9AOYFQGrEUxaHLsDlkKY3+chTRmBfydXEMn8ctRMnDNMrPLkDFi5+i6Nm3&#10;UPzcK3z+IrY88wLKnnkDZU+/j7KnPkf1M8tR+tgKVD6egLJH1mIDlc96KqDc8Hkqb4hbojz2LdHL&#10;UBa2hLBbgbZYqqFYGvoHl6GSuU48+cgkVEQmIi3kc6yN/RQ70+sROGZDwGqHw2XFoH0Qdg9BbWdt&#10;mlh3+5xon7eJCowgY/l1BGBLZAYhRZBOXsu6WQtdxCo0RS9BRdxrqH8tFvbWqfD0XQWXAGTg32Dr&#10;CyU4EtVvBG62AX9HatdEmnifqEsb3+C5zE1HUP1GMgoefJ/1tgi1DyWx7lahlIqngdBqCCV0ef6a&#10;KfFUYWuxJWYZ1k1biONFXTw24cDfglfCoPDIQYB881IQICM8aQARD0+2ezUTIm4V+tzjpN/vPUgj&#10;kQGbfipsxj8QDJfC9zcVyBBAHMMAuRAuy89gMoyD1SWbD9VSfBzkHW8/BRC1iptm4QyAyD8WTQFE&#10;Bsily8oqax6cLrWTndqlbpAFPeGEb2c/9Fu2omtZMYpfTqInPgfJkZ8gf+oiFMYto1Faidq4BNRG&#10;rKZi0Lql2kRhUGno+CjrEFqoKJrDEgmXBHrGq1EbuxwV0xei8KGPkf/w28h67GVkPvE8sma/jILZ&#10;9KafXYTyV9ag7q10tH1cgK75m7B1yTo0zKMnPX8udAlz0Zr5IZozX0Nb7svoyH0RremvoD31PbQk&#10;zsHW1Hh0F1ZgcEsnDGX70b95H45mbcW+BB22La9B7WcbUPx2KgpfjOf5ZYe+OdgQOlcpE10MldKU&#10;1czxNPpJahxBR2NcNT0ViSEfo/ydDFjbqPRMsgGTi/CwEiSsZzNlifRwlR5A7nQCKnQ+/47XHpLM&#10;ehCIpqiQIrowqg8aeV0M4Rb3DgHyEAHyMLz918Jt+imcg7+HvT8SAU8qfyi72EA2BRBpO3EGXC62&#10;iSjDgQAO5DRjM0FeFkZ1RZVUJeMcVFKVMWmEcyZVXLoaA2mYwvaJWoviyMUoemQZ+it2q2MKQNwe&#10;OjX8DQhAtPXupwAynIIA+cekIEBGeNIAItM8ZYGdmTenBhCfk6bbd5wQyYPd8Ajsxj8RDAQIFYgM&#10;lJ8CiAyqEx6W8/geH4cViOPb8NjOh8v6Uxj0Y2G0v88bvFotYJPV27J3uE+C+kkX1pcCRPM2xWC4&#10;+J6DhsTlIE7s0mXFwxy1wtywF9vXbkLBM58jK+Yj5Ed+jg304itmrEXdoymoiluLyvBVaIyMRz3h&#10;0RhCgND77QhNRDsfW8Oly0YGdFehLmwlvfkVqI5dhpJpc7H+kfeRO/t1ZL3yArI+eA45855F/pJX&#10;UJu2DLuL10Hf1gT7rp3wHOI19Z+A78Qu7G/JReXm91BS/BQ2l8ZiU8VkbKmbjNLqEJRVxqC8/DFs&#10;2fw8WqoXw3y8GX7DcV6LQ3W9qcF+Ca/VG4CTasrQ1o2jRdvQubIUla+nofDhZSiiFy8qqplGuCsm&#10;Cx0RNMKTpHstFU3TsrAuagk2zF6J7qJOtgkNutcBu8sIn5sOAaEbOOBE18JipE/+COVUNO0RSWib&#10;SGg8kIiWyUloZb20hhGqrBtdNOsu9kPUv/oY7C2z4O27AS7T5XDo/wvWgSj+NtJI+D0ECR2C4d+R&#10;hFIhQAJWGvw9JtR+noP8uM8IB8IjYjnBsRYlkQmojstCTXQWGiMyoAtPpwpJQl3kGhSFLkT5rNUw&#10;1dHRkO4rnw9OOg4S0VdGyoIA+WalIEBGeNLGQKSLQIum6pU+bALEK9Mn/T00DkWwGZ4hREZRVVz2&#10;111YapvbLwJErUa3fxteAsRt+TH0gzfAYH6NZ9tCQ7N/CCAOAsRGVtAknAQIjQKJJo/yT4yCAETW&#10;eLh8NBwevuNggY0+ePbocSi7DuVvrEHBI5+iIO4jbJjyiRpLkDUWZeErsCV0GY2W9OUnozUqWeuW&#10;ClmD5tA1aImggaQRlpXPFeGLURL2OTZHfYqihz9F8dMfo/j191H0ydsoWvIailNexZb8V1Ba9BJK&#10;Sl5GZeVHOHxoHfzu7YTsYdYXMw7DZG9A87YFyKmajoza+5FcPxaJDVcjvfU6tathXtsdyGl6EMlb&#10;wlCsexMDjhpe10Fes4n1QkWmtn0lRGX68vB0YyON5SEHLOWHsHdhOeqeTEJp6BJUh6xEa0QKAZJB&#10;w5+G1pB0NNAIl0avQtbUeWhdUwxfv53Qt8Nq0fN4bgVdU/VBFD+1BhsjFhKWBOqDa9A5MRkdMhuK&#10;z5seWIOO8CSCJZXqJJEK5FMqkMfhaHkMvr5RVCD/QmfiKlgHpxEgOVQgB6hSRekQ9FSvbrZnwEcn&#10;wOzDYM0+bHxmGfIIq9qQZagnIKqmJaIwag3KpqaiKkamDKfzOtLQwrLXR0xGw0AAAKlcSURBVK7F&#10;5tAFqHhiDcxNR/k7EYBQdRAgMuYlSlTmCp7ehTWcggD5x6QgQEZ04k3Im95Pa6VMtTLiAhXepPRc&#10;/b5evmiB27aABuMvcOp/rgbRVbeVrAeRkCZmCbI4lKlG5HO1Gt3yHbX5kF/iJvX+AYO9MxDwZ/OU&#10;2+ihDlLlyIIFGbznuf18PnxuZrd4snRpZUW5g0Ax0qM1WGkMZVB10AvPDgN2Li9FoexkF/I5qmhQ&#10;dTRKMrZRH7YaNVQUlcwVzDI+UCvTYAUcMnA7UWZXreF7K1AWtpQe/TJsjF2E9Y9+ivUvvYtNc99G&#10;efqbqCx8CVvKnkBJ9SMoqpmKwppobK6NxsaaGORVzkDnoeVweNvhcR6lWutj8Y+h17QFRbrnkFn3&#10;ADKbxyG14UakNl6P3M6xyGy9CbkdE5DZeBfSK0LQenAObIFm1nsv69pKZSbTjwWSdrg8ZtXtJNNu&#10;Zc0M9IT5EfJkwwE0P5tO2C1BLa+tJVJWcSehZRLVVEgyOsOTUROxEtnRc1AyJxv2o7JokPVlI41E&#10;tR11YN+qCqyPnoeKWKqyuBTU/CUBXVQArVOW8zgr+TwVWwmmdubmmCRsif4ATe/MhLM1Bv7u6+Ec&#10;/FcC6WY4LS8CrjIEnD1w2eysCzdMPhusfmknO9BjwP6EUqwPn4uaSTz2xAQ0R6ViM8tXOCMeOz+s&#10;QtPsXLUGRqYqtxLuTbHxWE+Ql7+QAHNntwKIZG0NiMza05AheTgNvz79vWD6+lIQICM6iQF30HA7&#10;NcstakS6DahIPH4atUA/39gJjyMZloFo2Ad/Df/wuIcCyDmnAUTiY2mfKYhQmfgJkID5+7D2/hv0&#10;JyLoscbzeK1UN30EiIyQyvnoVw4DhOem8w0XAeImQGRlucRUMkl8KxpYuqCwbutFy+JClM1eQ0O6&#10;ENWTlqFp8mq0h1Jl0Jg2ERZ19KCraVyrImkg1QwrGii+lu6qxtCVfI/QmDwH6yMXYOMjK9DySQGO&#10;r6/B4cr1aNzyGQpLn8Q6wiK/ZTLy2v+C3La7kNN8Jwqa7kZew/3IqgtH66G5sHvb4HX30shL/9MA&#10;eo3F2NQ0C1kNdyFTdzPSCY+0eiqP9tuQ0ToaOW3jCBeqkKow7OpeystpV3/npwevQMHrl6CPEvDR&#10;6jPB4LKoAIpqbccOGw4tq0HJVKoqGdiPkG43WcWtzRBrmRSPrtAENFJRySymwk8yYDtm1rqWbFQE&#10;JiqE1j40vZmODeHzeAyZIJBC1UIFI6vAJ36CxgcWoC1kLbbR0HdEp1K5xaMo+l00vTcDrrYwBLqv&#10;hb3/tzBbboHL/jbgrCeYDHAS7mY6HHqqSqv8lrwuuHcdRtvHGSgOWQjdg4nompiKBqqagtClqHgu&#10;C33x29Dx2gaCnvVPsOsIr/rIVcid/CnKX0mGeTudF6HCUJYV9uLYnJlO+0ow/QNSECAjOkkYCBmD&#10;+GuAeMWTDEin/B4auCzaiRkEyL8TCucRHmdTIKfCmyiAUIHId/2m78HW91sYeqfwOEt5vEYayx4C&#10;RMAl0PgiQGSGlQDEJWsJaBasbjdsTnrQtIGOIya0J5cjeerHWB81F7Uxq9AUuRb1IfSmQxNVP7p0&#10;49TQE68mOAQitRGJNKqJaIvUIr1WRyxFiaz/mLoA9W9n40hmK5zi7RpNsB5vQm3Nh8jYHIuMmgeR&#10;1XoPMjtuR0bHeCqIcXx9G7Jb7kF2Yzh0Bz6DzdfKa+inkRaA9OG4fiM2Ns3k53cjq2U08yhkNo1F&#10;fsdtyGwbw9fjkV5DENXF4eBAIut+B/+OdSww5X/SBn6fkwAxEp4WOGUwSsKA7BjAtqVbsPGhxSgK&#10;XwTd9FQ0yvRjtY9GKsGYTnXFa6Txr6NBzoj6BPnvJ8J81KBZVlnQpwdObNqF/GkLqQKWUpnFK2XW&#10;GM16CpvHv/sAjVPmo+HB5dgalUyAJKMxaiWKY95C83vTCJBQBI4TIH2/g8k0jk7FewR6EyFigNvh&#10;gMVtg9kvwSrZUB4/ust02Py0TJem+ghJIdwyUB26Frmhi9H1SRnc649i61ubUMHPm6esRtPEFYTi&#10;SuSFfIZqQs62U5wXln0oBwHyzUxBgIzoJH3JBIisuhsCiDJiMg5CZeKTGBQ4wPc2wG15Gjb91fCa&#10;vk9IyCLCoaCKojyU+ji1sFBBRLqzCBa/+SI4Bv4Vlr774XN8RktQRSVynJ62jcbXy3O5+EiA0Dho&#10;8JLZNh7YZU8JviERXd1Ofs/owa6NTch9fjGyIz9Gcfh8NNGLbo1NovGTcCDxVBZJqKVHXhOh5VqC&#10;pEFmVk2RhX+rURUiBngeimbRaH2SD1PNIUCi3NplxlkPjh3fjE01LyO9MhIZzX9Batt4pHaNZR6N&#10;lI6bkdp5KzLa70JWUyga9n4Iq6eZ9SOGTguRfqgvFwUN0/n5HchsuRnZVB3ZzbdQgUxAlmwk1XIb&#10;AXIvNrfMQo81n7W/h38nm3eJ0eW1ewIKrE63BCckOVgf9oNGNK8oQnrcp8ibJKviV6MjLp0GPh0t&#10;9OhlFpZkXViKmhxQMWUJkiM+QN4Ha2A43KeOIcpNBua3ra5F8qRPURGdQDXA+pmyBmUR81Ae+w52&#10;v7AYO2atRsPkFQRSgpqJ1RAtsH0VrR/Ewt0+BSBAHFSTJuPt8MisOq+Ox9bD53bB5rbDJutAKCF9&#10;A3a0rF6PzNiPURURT4WUwfJmYkvYSqyfuhLdydvhL+mD7uVcbGF5dWFr0Ra6Bk1xa7Euci4aPsiH&#10;cy/rRco+RIcgQL6ZKQiQEZ1EgcgKdDHg6iWzNi4imzx5aRgDkMHMCnisr8M6OAZu48+VspCYWBpA&#10;JH8RHicBYvkuv3u+Cutu7b8DHsubtASFPMdh2kyzAoeony8CROydGxYCxuHz0Dn3KeNqO6BHxeeZ&#10;yJr2McriFqNyMr3lycuoQAgO5vKoeFRKtxUNY/UQQKQrq1lmE6lB89WoDFuEwliC56Mc9G3ZqUW0&#10;lXEHr5GnOIJjlhIUtb+OhIrJSGi4DclUDSldNyF56ygk8jFp61ikdd2JtIZJqNz+BkzuOlaYjBMN&#10;sr4OYffxZOTURCOjaQIyqD5y2qlCdLeqrqvs9lv4/HZk1j6Aim0vwejcwurez2smpAkQqQKfy0+A&#10;uOCUgIcuN1zHbehIq0beU8tQNH0pmqbLtN1VaA9NokrIRHtkhlrUWKcW/6WgiQDdPHkB0qd9hspV&#10;BbD1sFwuVh79A/s2EyrezkfGpAVoIIBk7UVd2ApsjnoNzS+9DdvqDBx4hYotZClhuwb1k5cSIAuw&#10;JfZ5tH0YCU/HJAUQZ89/wmz8C8u5kAVuY9sYeQ0SusQJh4MXYaOmajuKwrfWIDfqM9TFSGDGbDTF&#10;pGOjxAd7PgvuikHYi3pQ+WQiSkIWqQWS7XQCGuPWYF3MfLTO3QzvIVlbwh/DEB2CAPlmpiBARnQS&#10;BeJi9ijjfTpAZD6/rNOQQV7pdvLYPoG57x44Db8jFGTv82F4nB0gGmC0Li6v4WdwDt4Mt+kpWoJc&#10;nnYfbeYgwaF1n30ZQJx+Hw0VjTwNYF/DPuTMno8NMZ/RsBEck+i5Tl6JRsKhPHw1SmMTURGTQoCk&#10;KYjU0aBKd5ZuSiLzarRErkJl1CJsmbUMR/NaEDhOD1/1jPlg8vXDFjiEblc5tmx7C2vKHkR8zTik&#10;tIxGascoKo9RSO68CSlbb0H61juRXPsXlHS8iAFnOetG1FQ3XL5d2Hp4JdIqQ5DacAtSdNcTGqOR&#10;SQWS1XIrsjvGIaf1buTUh6J213tUL/U0uod4fQIQXrsARGKEBWgoJd691YvBusMoeTMF+dMXoH76&#10;GrTHJKJt0mp0TkxEx2QZ86HqIAiawmj4Q9eilhDNnzIXBc8uxYGyVgQcVHE2uxpDOVq4F5kPUQGE&#10;rkRzXKbaAbA5ZiFKZ83GvqXvAls2Ys/rq7Dlwc/RyuPU0rDXR89BadxstH00Bd5OAcj1cHT/GRZD&#10;OMu4hgWWMCayd4wYdw9cJio5vR971rcjc+Z8FE9fjqapOaiPzEQVy54bsQC6j4qAnX7oNx9B0aMr&#10;UBq2mABZg8aJy1ARtgQ5UXPQuWQLBZ3M5uKPYYgOQYB8M1MQICMkqamxZ2Sx2D61oI8eMO9NGXBV&#10;+y6o99xqHCSg9s7uhM+5Qg2km3v/AJ/xEviNw+MfVBmyR8hZASJw+S6//yMC5Eq4DNNoKBNIiW00&#10;Bn08jywilCmgbmUseGraUpkOqm3PavdpXSJ+gxc7smuRGvchisLmUFEsQ8ekFegModdKw1lGgBTH&#10;JaCcAKmMTFUKRLqyGmWGkgAkZBXqQxajLIKq5eUkWGiYZWzBafXA5vag3zGAQe8B9NGo1+z5FBk1&#10;UchovBfpzeOQQRWS2TYaaW1jkdp2K9JaJiCp9h5saJmN45ZNBO0heHyHCbut0O2dj/SayUhpHE2A&#10;XIu01lHIIEAydARP6xg1fpLbEI22gwvg8ndSXR2Hx0UlRkjKILrfI+tgpP5JE5MfR/M7sGHWEhRN&#10;W8zrWYb6vyzGjikJ6HxwLXQPrKbRXY3mSKqs2BTUxySgKHI5cqYuQMuyjXAeOEE6ethudA76/ehc&#10;1Yi0iKUo5fcbo2QK81JURb6Olg8eh7HkE3gr09Dx0hwUT5adCGnQI5YTxKzvmEfRNScUvq2TCZAb&#10;CJDrWW8z+bvIYjvu5e/FQuPtYdld/B0Qx8e8aFq8BVksR2kc6z06CzVRGdgcswpZcQtxMLWdNAN6&#10;Nu3HpkcWozxyMXRhK9E0eTnKwhYiO2YOtq+ppMfA3yTbXoX9529V4CH5zN8w3zmZgxD5+lMQICMk&#10;nXnjaTcfdYZEaFUepACE7/tllr3Aw8lMQwZ6sP7dgCcbDuMz0HffAI/+Mvj0hIfpfLUGRAMIYTEc&#10;YPEL3Vvf4ecXwTXwW0JkMgL2hTyeTF89wbPTeNKSSxA+6a7QFEgAsnugk//MLm2BmrfPiaaVhUiP&#10;/hhbpsxDC41N1wMraUhXq/GNClnBTICURSWjOjxtqPtKA8iwAqmduBBFIZ+h7qVkmCsOAIYAzD1m&#10;uJxe2Gn8HN5+nnEXjfsKZJTFIavmQeQ03YmclvFUDuNUV1R6w61IrhtHgNyN/OaZOGjI4zVQTVG9&#10;2H1tqN3xAbIaJiO16Waktl6LZN11Ch6SU3U3I5NQym98CDtOJLDO98DLc/pkhbiLLeGiGiREPBIW&#10;XQbP9T4cTG9ClsTRiib4YmTvjKXYGhaPjrC16IjmtREaFeHLURy2CEVRS1D46Co0fLoetvZjgI3q&#10;zkZ14PDBuceK6veKkE31URUtIeMXoSmWdRk3E0fSn6Qi+AT2svnQvfA2toTNRQXVXVPkCpSHvo1N&#10;0dOxY3EE/Dsmwd89CvaeW+B3vsrfxWbmY7x2O6FPB8BFIpso6josKHklExskaGLUStRFpKN2ajbW&#10;TVuB9c+thb2mR2393rN5DwofW8K2W4zm0OVoiaBCjF6CvGnzsSu5ntdPJIhTIZF4CRH5XZz9NxwE&#10;yD8yBQEyQtKX3XxumXFFyy1dRxpAZO6TLPKjCpHBXfGGAxIAsRgu63sw998Ft/6X8OovUgPksoDQ&#10;byIoBCAWUSUCjaHHYTViOheewZ/Dxb8NWD/msap5jiM8v5GPonJ4HumdUBZAutXc9GndsDit8NCD&#10;9us90K0pQULY+/RSFxMgqwiQ1coTb6YKqYpci9JYeUxCvYQIH8oCEBkDaaXBbZyyHIUPforNM5bg&#10;cHIDsI+Gj16umiLr4HV7JFzjIew6kor8ypnIrpmCfN1fkNdyB3KpOrKpRrLqqUBqxyOhVhYEzsA+&#10;fQb/hiDAfhhddajc/iaVy4NIaR6FtPZrCJHrqFgIkFZRLqOVqtmgexx7ejP4NwcJECP8bta3VLGL&#10;1aIAQpzLrCwa457C7cibtQBpIe9hS/QC1EYvQ23EMhr2RSiPXYZNUQuQOeUjrH9oIZrfzMaB5GaY&#10;mmVGGZ0Au5nKr1/tsd5begAbn8hA7gOysHIlaqI/Qln0bLS88QhsNbOAI6/AWvU2Gl96BSXhn6Ns&#10;4hI08DwVkW+jcGocdi6PgG9XCHwnxsLedw/8Drahv5qK8QRcXgGITALgRQwE0F94ABseiSfQVqA+&#10;Nh662CzUPpyJnIeXon7+Jvh22KTXDwNb9qHoCV5L5ALoqK50EQQWAVIwYxH2ZDQR8EGA/G9IQYCM&#10;kPRlN98XAUIr7qNBkxlYtGo+fkf7QOJrNMDrWgq7PkKpCe/gJQTHJQAh4pf1IBbJ0qUla0Mky8ys&#10;U91Z3sHvw9l7M3ymN2hsSnjMAzy/niWw8hQ852kAkWAVMi5jd9rgloFZkx8dKdVYE/YBisOXqgWB&#10;HYRH54MJaCFAasPX0HuVKawSBFGL7tpAgDSEJaMpLBHNVCmNoatUH/t6GsjKl5MxWLiLhownlEuT&#10;Xf0sNGyBozjavx4luheQ1xCB/Nb7kdt6B7JbxiG7aSyyG8Yire4WJNTcjsyGOOzq16bi+rEXvZYS&#10;lLS/SJVyL1JabkR617WEyPVIo/rIbBtHBTIGafX3oaj9eRzSbyRAjhEgNtV1pQDCLABxu9kehIoM&#10;Rtu7+lC3IB8pD3+KzLhP6MXPQ07kp8iK+QybZtPgvpWK5rkFOJzVBE/zCYJAA4/PZofT0E0wmnmN&#10;FmxdVYfcqNUonLgKdVQqVXGvYMuMaBxe8wiVxVTg6MMwlD6JmuefohGfjyrWVVP0CqqDtwjcqdgT&#10;HwP/vnC4eybAPhCKgHMFZWErmTGg1JtXAYT5iBM7VzQgL2wpysJlrCUJLXGZ2DItAckz5mF3dqua&#10;c4DjfgyU7MKGxyQwJRUlodZMJbWFymjdzCXYl9fO3xXrJAiQb3wKAmSEpC+7+dwyUC3PhRM+H4Eh&#10;02plcJuesHQp0S6QAPzfVvg9KXAaH6aS+D08A5fBb/wRP7qEnq4sGJSZWXw08ZFZFhmqtSJqzci3&#10;4NOfB/uJq+DSP0dveyOBsYfGd4DZorqsJBSGWAAWRUrFsrnh8jjhllXUVAn7NnYhiQZ0ffgS1BMI&#10;rZPiCRECZPJaAmMNaqIkREk8WqYIRGT6rpYbCZXaSTSck1agfXoqyqKWIiv0Y1S+lIzjGV3AXl6z&#10;LHcxy7TZY+g2bkJh6wtIbwxFVse9yOgYh7Q2qoeWm5CtuxkZBElC3W1UItHoPLaCpexkWffgsH4d&#10;NupmExJ3IbXtBqRvpfrouJHgEICMVyBJqbkX5dvfQLe1HJ5Ar5pxNQwPVrumQNxEJ3PAyYow+mDa&#10;3oM965rRlVCGjlVboFtaiG2E6ZHNW2HpPAH/EZKmj3/cT+DLGITLD5fLDIe1h0beDtfOPtS+vwEF&#10;IatRLTCNXYTK6Y+j8fUIWLY8SqMfAnSHor84DuVPP4LSyLmomkKAxBC4MW9j88yHsD/1IQQORsHV&#10;eyfshjjAlUZg7ILLbYHVw/LK78blg7OjH/VvbsD6yUtRMWUFWmIT1PjMusilSJu9BL0ybVrG3E/4&#10;0b2pE7kPfUZoECCynoeOQVHEAqx/cjkObdquwq4EVFiXIEC+ySkIkBGSvuzm+2uAyKwoesb0kWVc&#10;RLrj/V7ezdhFgGTRs32cAPkjvAM/JUB+TGhcSoDIrCzJF6lxEQ0g52oAoQKRuFk+w3dgOf57OAZm&#10;8xTrCJCdVDh9NKRmGiAnfGIseHpVLlpUGYPxUQ15bLSuPH1f/XHkPb0GOWGLUE1Q6CYloH1iAloJ&#10;EBkHkdDrrXzsJFhaQrQFhbIOpI65PpSGLCwBbTRmddFrsGHyXOSFz6UHvAq7Utpg20GrZpRrPIYT&#10;lkJsaH8GiY0TkdR5BxI7b0JiB5UE1UQ2gZDVPgZJjbchuToMugMLYQu0EII7cbA/FwWNs5BSfwcB&#10;ch2ydlxPFTIKqS1jkdk+HukttyKp6l5U73oP/c566qt+1i0NvpPgkGU4QwDxeSSMDO2xU0DCRhGA&#10;W9hSvR74uwmJE4SOkW+aWV8Wtp1s2UuV5nO6YLXYYXY64KR88QV4TW4reqt2YPNTydg4cS2aI1Og&#10;i5uLLdNjsX85odA1k8b8HlbuA+gvjUTJ7OkoCv0UlZOpCGKp6uLeRcnjD+NQ1qNkaxzs/ffAYSJ0&#10;PPks1yG4CUAri+KWXb1sHnRTVWyelYgtYfxbWU8SE4/m6AQUUFlUfJZPmFEe6Xk9/QEcWKdD9oxP&#10;UR4zH21xKxVANofPx6anV+NIyW419BYEyDc/BQEyQtKX3XyyXayXd54CCC14YEiByEiECpBHg+bz&#10;UgJgLw1eIWym1wiBG+EeuIJQ+IVSIV4D4WG6gEaNWQCiZmdJl5bWhTUMEGv3v9IIRcLvWMOTtdLI&#10;9cDts6g1BG5aTa8YCjXbhkaR78mMJK90YVkDsO4woPjdbCTT8JdESuRcAYWsvuYjIaLjYztzhwrP&#10;nngSIDUylTc6He1xmaietJLe9XI0TF2LmulrsDF2CTJnLkP72irYuw7SaJ2gEKlHza53qBhCEN9x&#10;K1Z3XYe1265C0tZrkb7tJmRsHYtEqomk2kmo2/s5RUILYbAbu/uykdMwEwmESxKBk76T0Nl+PZLb&#10;b0Bm52ik68YiufJ+1PNvDJ5O1rlBjXWIYvANDaCrIJY0mj6fgF0LIimz0hRECBiV+R1yVXX5SRt6&#10;WEcuAW3AA0fAB6PbBgvbS2bQwWbHvrwG5MYuRtEDq6GTsC5RH6JoBhXH+seoPmIJpOto0O9EX0kU&#10;AfIwikPnojY0Ca1xyRpAnpiGY/kz4Tv2ECx9k7UYWJ4KtfDS43XDybJJ2QN61kJKIwpilqM6MglV&#10;VHyyDXB99FoUTF+Cndk6oIeFHuT1ECJ78puQ++jnKI9dSICspgOwHJsiCJBn1+B4xT41S85PdRME&#10;yDc7BQEywpPcdMM3ntoVkBZK4KF2JeTNqwbTA3oaqP1wQ4x+EpzmiXDo/wSn/ndwDlxGu3sOfIPS&#10;ZUXVYfquymr2lUX2Rpe4WFoXlmvw5zD1XgeH5WmebBPPc1R1UzkIKYfXBSeNnptGSVQP36JREOPE&#10;MtloHnrcOLixE+teWIu8aYtRQq+1MTYRrbJY8H6qj7/Eo21yIppDtd0ChwfSZTpvrTzy/ZpQ6cZZ&#10;ibqolaiPXYmaqSuxKW4F8h9ejvoPs2Cqa4d/YCv27VuO/IYIJLaOQfz2a5Gw+xok7LoBydsIDsIg&#10;kWokVfcgynd9Ar2vgx7/frQfT0Fq48NY03IXVnXcwL+7Bim7rkbKtv9CWsefkNowCmlULR1HE2EP&#10;HGE9UiWI9FB9WKL8eLFyzQSGTGsmOjWjSCM5/Nlw1uAh+ZTxpKklQLwwsx5dBJDH4kXghAMdq4qR&#10;GzmHICVkwxNQGvI6al6immh9Ar6Bu2Hv+xcE+m7FgaxIFD/+NMppyOumZND4Z6Ay+j0UPxEOfckT&#10;cB+cAVvvQ4T/IpZhDzwu/ibcVI8SZsYWgGOnGfXvbMDGcNYrAVQzeQ1VTBJKIpZiPVVFd8N+1RUp&#10;ygIDfuzLaaQCmYONoXPQKF1YhHpBxDysf34NjK0n1BiQ20kwErJnrv84HSCn52D6+lMQICM9DRHk&#10;FDyYZVCd96xAxOd30pjr4Q4cpgO8i4ZvPVxWGpOBm2Ed+D0h8lOC4TwqEYmN9Z0hgGiD6BIPSwDi&#10;owrxG8+HR/8DmAd+B7sljEYwnifeBY/PTi/WT3hI6BIbz+OCbFXrpSFV0VdZBn6gGZT9FhzMb0PB&#10;0yvULoNFNE514TRUsoveA1QeVCRNEhNrimw1K2MgqYRIqgKI7L9dTSNaHS57isv6BIHIalREr0bZ&#10;9LVYN3U+Sl6Zj935Ceiq/Qybq2OQpRuH5K3XIHHHVUjeIeMa45FKVSJdWqnND6J0OwFCNeEiQNqO&#10;JiGlfjridXdhTcfNSNzG7xAi6V1/Qka7AORGZNZEY+uxTAKkm3VqZ/3SzSZ+INOYh8AgxlLW5shE&#10;AjaEZhzP/Hea0TyZ+RcuwsjB7PGwvmionbv0qPggGTlhH6CGYGiStR+xL2P3osfh3TkdroHrYR+8&#10;nHC+FXvSolH82LOoEICEpKMlKg1VBEjp7HAYS5+E59AsOPqegt/JdvMfJuTNcLkM8NjZMGbAUHMc&#10;JU+noiRcuhPT1PhTfWwyCkLmovStdJh29SlVoQDS78Oe7HpkPfQZNoV+joaYNWicGo+8yLnY+HI8&#10;zB096ntBgHzzUxAgIzydvAEVPGQKrwYQuR/FG1bjED4j3P5ufnqAn5fB63iFALmXauKPcBp/RkDI&#10;ehD+lEySqUTUOIiEcj9XUyBWef9ceE0XwaK/HGbj7TRAH/PsDfScB2hMeQ6/h/Bw0u+WLYNkJhgN&#10;h5RFutVcXi0goIll2ufA7pQGbHhqFTJCPkEZQdAyPZnedTyap2jdV80ESPOUFIIkDY3MDaGp9KqT&#10;VfDAGgKnJmI1AaLlaj6vi0vExog5SI16EYXvvYbKjBdQWhqLjbo7kdkug+FXIr3zOuR0SEiS8Uhp&#10;G4O0pikobf8YegdVGfai/cBqpFdHEyx3IlkWHXbejMyOm5DTdgNyWniM+puR2zAdO3vyeIUneL1W&#10;Bee/CZAvSacbzVPtR4DQQrv8zDS8rEL0Nu1H7lOfIy/8XVRHzUNtxAdomPU0TOueReDAFDj7fw+X&#10;/pfwHR+PHYmR2PzoU6iKWop61pVONn2KfQcVz0bBVP4cfEdeoAPwBgVTJgsgCsoKp8sEn4NUMPiw&#10;P6cd2XHLUBYRj0YCpD48kTBahZxJn2HrsnL4+1kguVxRIf1e7MqoReZ02St+HpUk2yJ2DfKj5qL4&#10;zRRYZU93ftfrlu2VZSzuFEDOeu1DOZi+/hQEyAhPp5SHwOMUQLTPNIPm9dkIERp6HOfnLTROS+Ey&#10;zICx90bYDD+H3y6bSfGnJDOuBCDGixEwfk/FwZItcAUgaiqv5RzYLD+A0XQl7PYnePx8nuUQJKS8&#10;V8Y7ZFGjdO3Qysj6EOnekXUpfrcLAQchItvY6mlgD9Hnz9Ch5KVE5MctRGHkQtTESmReDSA6MYAh&#10;qYRIGprpTSuQECL1oUmoUxBZSxWyBg1Ra9FEVVIbsoLe9mIUz/gA+bOfQuGCR1BdNA2lDfeioOVG&#10;ZLdehWxCIL/1FuS2jkda2zikNUaiqPlDDJgbabp3omPPImSWT9ECKUrgxPYxBMctyG8eg7zm0Wr6&#10;7/qWmdiv38Ra7idAeJ009v/vAOIjgCX8iwVOm8wBBvZubEP6Ix9hU+zHqIj8AOURz6Lj1YfhqZ0F&#10;37HxcA7Kep5/gffQnehaGY7CGU+gOnoJgZuApvCVqI57EzUvxsFU+Qr83e/QUZjHAhaxbCd4Ngfc&#10;spWtmyU9akfL0lJkRixEaSjrleqvavJqbJq0ABuiF6B33XalINVmYGY6J70ebE2pQua0OVQsi9AU&#10;sxY1hHlB9Hwqpmw49xrVeI9P9kL38ffJ6/vS6z4tB9PXn4IAGdGJN56CBw20yvQS1Yjt0A0rRk1B&#10;hDdywMJPBvh6D7+ygWB4F+b+u2EcvBwe27lqF8LASYBcSq/0B/CbLuT3JKgiIUJ1ErB/C27nhTCZ&#10;r4DZPJHHXcazdCBAhSOD9TIdVLp2PDDQSBEiPifLQEuiFhr64Hd6EbARIjRGOOrBQPFulL+RjFR6&#10;1psIkroY2cs7Ac2ygFCpEAFIBh+ZQ9OpRk5BpFb206CXLZsZVd+3mO8tQfnUj2jUHsPGjx5Gw8ZH&#10;UFn7IDbpxqCg9TrktV6PAj7PllXl7ROoQCKwsfFt9JqqWFsdaN31CdJL70N2863IbR9N6BAgfL6u&#10;aTwBQuDUjcfm9mdwxFzK69PDTSj7ZKBb9evwGqn2NIBI193/HCBuGUC3EbonPGheUYKs6XNQOp2e&#10;fejLKJ82A4cWz0CgIxr+3qvh1P8QPsNv4N17L9oXhaJw2izW4RLW4Wo0yGy3qa+j9tUZMNW8Q6M/&#10;F35HMs/exPP0wUW16Paw7Cymvq2byiGDCmIZSiatQmN4CiqnrML6yXNR82winI3HFSfVviRWaqVe&#10;N9riS5ER+xm2RPB8sRIIcyXyY+ajdk4+PBJIkT9F2c5WgCrX96XXfVoOpq8/BQEyohNvPKU6aKhV&#10;lmk+GkDU/Tic5TW/5/WbeVPTGHhbafMSYBmMRn/vFbCZz4GXcNC6sc5V8IDhR4TGxfRavwsfweI1&#10;8DMHIeK9ABbzZTAab6Z3+TaPXU4H/Lhace528yyEhhtGGlET37dC9vSWKcWyO4hLNiqSKLVGB/xG&#10;WtseHwyV+1DzcQYyHvoURVGLUB8RjwbJYUlUHlQhVCDNIZloCc3k63Q0hKQoiNSGJ6lulqbJ8Wgl&#10;dFoInxJ66TlTZ6PkkydRX/AYqqpCUKgbh/Xto5DPnCebRDVLdN5bkdwSivz6V3DcUExj34TmnW8i&#10;dct4AuYm5HaOQlbbTchU6mMCcptl3cjtKOl8EceslbwWA1w+XpsCiGSxrqd1G1J5UfdJxZ81nc14&#10;imr00KirgXk2o2OXFUVvZCE3diEqpi/EhpCnUP14DCwFM4E9D7J9/gMu/cXwD/4feHY+gLZ5odgc&#10;9zgaYxehOWwF6kLnoXr6G6h7YxZMtZ/A37caPlch22IX7L5B2GWNiZPnoqE/VLwNWY8tw+bY1Si5&#10;fwU64nJQH5uEDVHz0f5RPgLbBtQl+mykDS/XR4DoVpUgLeYzlEYuQ1NcIsrDlyMvbgHqF2yA9yg9&#10;BF5+4DR4SJLnw0A5Ww6mrz8FATKiE2+8MwAiikS9L96wrMvgo5ZkKiW/6zMj4DpIz1Om9D6Lgf6r&#10;YLN+H16ntp2thC2BQRTIj/j8e1Qf58Bv5mcyM4tqxOf4LpzWS+Gw0gO2P8LjZ9II7SSA7FQnLIXb&#10;rbph/AF6oYSHDDSLYXQyO6hGZOWzxUzja2U5LTQaA36YWw6jecl6bHp0CTaFLsSW8KWoowFrjKYC&#10;iaT6CCM8QtLQGp6plEjdZCoQGSuJ1PbibouQAIOrUB47F+sefhmb3puN2vwnUVUdiQ2NEkVXgHAj&#10;MltuRGrrjUjYNhor6+/BpvbXMOAqY/lq0Lz7NWRWj0eGBFFsv4oq5TpkdcoeILcgpXY00mruRtXO&#10;t9HvbmYNm+CVqdK8Jg0gfO7zqskDYgcFHpLPNJDD+WxJ+8yvrdxn1R0vPoS8WUnYRKNeTsO8OfIp&#10;NL0SCW/tI8Dh26kSr4DXfAnQ/58ESCh0n1CBRM0igOdTgSxFQ/gCFEe8hPq3noG1cRkCEvfL18hS&#10;HYODbWN3s12odAKDHrQnVCCToCqJWK0mKzRGJmNL5HJseGgR9sRXqsi6MhHC7+QPik89J5yoXyKx&#10;zT5XbVUbvprtFY9clrOVYAn08reopjVLXLYvpjPr4vQcTF9/CgJkRCfeeCcBIupD4MGbXD7h/ajg&#10;Iffl0L0p3nFAFiG46FF6m2C3fAz94O2wWn4Jj+N8GnUJokiAGL9PgFxCgFzE1zIjS+JjESSEiYyD&#10;eGyXwmn7D1iN98Pvns/TNhBKg/DKKmoPS6NCqTh4QpmR5YJHZmjJPwLMFZBxEp9aZOYz0xpZ6Koa&#10;fXBsO4GtS0oIkeXIDPkU6yMWozwmHhVh8agiMBqmJKNxSgoaJiehblIC6vleI99rDU+BjhCpDl2J&#10;yqlLsO6RN1Hw5tOoyXsGlTWxyG+YgHTdjYTCDUhrG4XkjhsRv+NmLKm9DQUtz6PHVgSHrxL1219G&#10;RtVtyGy9Hulbr0Fy57VI7bwJ6W1jkFQ/Gqm196F+/ycwSBReAkT2YZGYY8ray3MCxCfRZ6Xe+Smv&#10;7gvG8fR8tsSmERFDL5/tZwD2p2+nmorHlhh69zFzURT3GNo/DoO/PZZ0uREB/c8QsPwI6PsjPNsi&#10;oPswDJsjnqAqI0BCqArCF2Fz6Etoevc12FpTAHMZFegullQvox9wejwI2Im5fSZUfZyL7LB5KFNd&#10;X8moi0jERvn7Z1biRFEn24dt5PKpKdmiWNzHHahdsBEZ0fNQErocVSGr0DAtCXlTF6ArsQIglAL8&#10;rmx7PHy1p1/3mfUxnIPp609BgIzoJDeddJUIOIbhcVJyfCHJN2VRm/IKZfCUxsTtXAujPhpGw5+o&#10;Ki6Dz3rBEEAuVFmtSh8CiCgQtUOh9UJC5PtwmH4B08D1cJmf4YHX83iHVWRa2f7DzTJ5Re3ITCw1&#10;/iJ7pMssLS3LgLvf64XHaqeqEe+WhdO74N46gH1J9cifvRxJEZ8gL2oRSqIkzEkymqLSCBF6xwSH&#10;Nj6SRJjEQxfK5zR6taFrCJDlWP/wu1j32nOoyXoBFdXTkddwJ9JFeXTcoOCR2Hk9ErePQnzTvVjX&#10;9DxO6Dezxlqg2/YuMkvvRl7bOOTuGMvv8nsCna1UH7pxSK+bBN3hBTAGtrGmzWqcQ00UUADRFMj/&#10;FCDynsDdK9N3RdT0BrBrlQ65EStQyusvj/4YRTPisG/1FAT2TCI0/gS/nvAwX8bvXgl3ezh074aj&#10;mCqlMWwRdJNXsU6WoyT8LbR+9BFcWzewmE1kwFHYWFbiXTsXi69vPIINz6xGzqS5qAlLQF1IIupj&#10;U5AfvRCVH6TDSbCDoPcTBl43f2v8mbmO2VE5dx0youarXQqreL5aUSDTFmBrWjUgIVkkpIsAZOh6&#10;T7/24edn5mD6+lMQICM6yU0n0BgGh7wevhGHn2uvxcOVFdJej5/ev1jsw1QH62CzvAiTfjxsxt/A&#10;Y/kBISGxsGQq79CCQj6XcO8+Zr/EyTJfzMfvw6n/AYy9v4V1cCICniU8TRuNzIBaje6iMXCLUZB/&#10;8ijgourw0cWW8B9uJ42vrA+RrIjDz4y0Zma+ddCB/Xmt2Ph6IlLjPsf6uGWonk71EZOC1qgUtEQk&#10;oTkkAbop8WgLTdI2ZZI1I3xdHbsSG6a/j3Uvv4Da9JdRVfEICuruRobuJqS2X08o3ICkjuvUJlPZ&#10;DSFYX/oi9u9eD6+1A7u2LUdh+VRsaLofObIVbgvVR+cYZG67BSnNtyKrIRRdJ1bCEtjF67No4xwB&#10;AnBodV3AJ2HctXEQmZIr/840kKfn4STPZVxAsluCMNJAew9Y0PLpJrW5VCWVWFnU66h+JhKDG0OB&#10;Y7dTofwOXhn/MApAroZLNwVNb4WiLPJZNIcuRYvscBi6lgD5CFs/XwL/nmoEnDuotAZgIrxtLKeX&#10;pyINsb+gDVk0/IVTlkJHSNcSyhVR8cik6mlesYlKh+rKSeTwDzwSsZfN5ThiQ+mneciMXIjy8DWo&#10;mrQaVZFrkD99EXblNRFWxKfLra5n+Fr/1tjHcA6mrz8FATLi0zA4zkzynnx2CiwCEPGS1QZQEuId&#10;lTQkcwmPcNj09GSNPyVAqDosQzGw1KwsgmQ4tDsViIyL+Izfg8twEawDP4FlcBS8jpd5+GLmY5DN&#10;pGTYXBDF0ylwKdughBINhaxMdw/Bg1lCXfj5KHG8XPR0AzJdtNeN/RvbsfHVBKRGz0FeyFy1JkEn&#10;e2jQS66/fzkaHliOjtBEdISkoGNyCr3uRDREr0Zh7EdY/9wLqE96FXWlj2FD1T3Ibh6NDAmM2Hkj&#10;0tpuQFbTzcgumYz41Q9jffwc7CzPx7YqKp3yl1BcG4PsmruQXk8l0nE7crvGI7n+FuQ2RWGPIYUe&#10;/D44A1QgtPQaQCRQJR/9BIhch1wv/31VgMh0V4+aFeWBqWUXKl5bhY1hH6Iq4lMqkNnofD8KniYC&#10;REKXmH4Kj/E8+AxUIT1Xwdn4IBpfn0LD/wJhuhJtk1LRNDkJJaFzsGNBAnConXV9GHaCT+Yu2CT8&#10;Ck/lPWJH89JiZEXNVSH126Mz1PhScehy5D2yBLsLCAP5rtfJpiIQhDoEiO2QBcUfZCErchEBl4jK&#10;iatQFrYKeTOW4ADbTdb8yAp3AYhcm6RhSJ5ZD6fnYPr6UxAgIzydugGH3hhK2mJC6dYSyy0KRQyV&#10;3MiiBlx0/GWv9GbmJDgts2AbvAluwy+HAMKf1ekAsXyHXqW8Ppde70Uq+0wX0OBfCqvh97Aao6k+&#10;ZIroHji8JljpjYuDK70kCiBiQ6QoEqFW1hIwB+w0LvRSpUtNbXfKj612WUTHLzrF3tlwomQP6t/P&#10;R37UAmyavBA1NI4Nk5nvX4bmB1agffJadD2YjK0TU9E+KQktkfHYEvUxNs1+Ec3xr6OpZBY2V96L&#10;vMYxyG67EVkESFbLjcivGoNNm6KQsnAWVrz0AjLf/RBFKz5B3fq3UF31JDZUTEF6+R3IarwdBW23&#10;I6NuAvKb43DQkkM4HoLTrwHE57exjv8aIKqu/wZA+D/50snXYli9SsFYabBNOLKlHBuf+hAl0e+h&#10;JuptlEZPw8GlscDOSfB1/5Yg/x48pu/Ap7+EQLkSjtr70fhKCCqjXiFA1qB1YjoaJyZjM8G7e1Ea&#10;cHwXz9bDUjph4qndEjyNADFv60PRmynICZur1tbI+puGkCQUhS1H2avpGGg8yIaQWGsEiHQ/CkD4&#10;p9YDZmx6N5MKZBFqopMVQLawbfIJnUNFXaqdXdKWLtdJaAQB8s1MQYCM8HTqBtTs0vB9qL0ng5in&#10;AKJ9LuMTJjg8x+H10rAEyuF1fga76UE4TL+D23KBWjyoAYNKxCgK5NtqDUjA+l34DRcAKvjiefBb&#10;LoTTeDkMfTfDZXud56iAy30UdrdLHFeVhRtqXxKRIxIgSwZiXZJZLjG4/CchT9zSxcXnKhy6mYbK&#10;xu8PBGCtPYqO+ZuxbtpCFEyag7LJS9ASRm85JB5bJydjx+RU2tU0bA1JR1tECsoi52DDEy+hZvXL&#10;qC2diQ21d6sw7lnt1xEi1yK78QbkV45DZdkjKFn7ChKfeREJj7yO7OfeRcXCD9CY8zYqip7Cui0R&#10;yCR8cpvuRHbtvShsmoXjtvUE4wFY/Xpem4tGXzxsai3CQ0LwBiRwIK9DpiyrMRJ5nwRVAOUla/XP&#10;a1QTC2TFPv9WJhSIYaXygLefdb0Pu7NTsO6xN1A2fQ7KY95GyYxI9GaGAIdvhevEjxS8feZzCJAf&#10;AL03wFodhvoX41AT+Qbapqxm3WSiLiQV60IXYueq9fxON89joV13s1p5fi8LRIB0l+/BhlnLUBiy&#10;gMpjNRomJfIYyVgXS4W3YBOcB/WqXG6/jJu41MC7NKh9NxXIG5kEz0LUyS6SIWuwecoSrJu1FN2V&#10;u9WxPU7pwtLCmMg1/3fwkBxMX38KAiSY/pv0xRtT7dOBPth8/bA5+mj79vMrG+n5Pw2b9RrYLN+n&#10;spCtbQkO4zmAXsZCvgUfAeK3SZDF8wiQ8/k+PzPIdriXwNTzL1QiD/LgK3gs2XdEFqnREaWn66Lh&#10;kFlX/D+zAE0GVrUBZsGHDDYP/5OyemQml4XG187XNhq6AZZ3aw/alhche8Z85E2Zh7pI8ZaT0EF4&#10;7AnLwDYqkK6JmWgNTafBXYycJ17GpuVPY0vVDOQ034mMrlFIb78K6U1/QmbddcirmoDyihkoS3ge&#10;mbOfQcFDH2DztPnY8PCHKHztLZSufhXlhc+isGYqsmruR0bpJNQ0v4kBawnrbi/MgV6Y/fTnWUTl&#10;lIuyUi/occt0ZViovqy8RpFSvFbWhUgyjTM+1osVDll8SZD7IetJnAg4qD5MO+HZuRHN899FzvRX&#10;UDx9CYqnfYTKF6NhLLuLauMPcPVeALf+AirFi+Ed/DHrZxwMvM66555Abfi7hMcKbI3MQnV4BrJj&#10;VmBHRjXbiseWcQ/phmK2U/nJAPqOpFq1K2JDyEroJso+66komRqPjJlL0ZFZi4DRBZ/DRmfDSuXi&#10;gE3+zsI/3WpG9Ss5KJhI8FC51EesxfrJn2PTs6tgaSGsZHo2m07U7jA4gumbmYIACaavlMSAu2CA&#10;zWuiIbHAL15voJ6G8FNYzffCarwCTln/Yb2QBo2wIEACMojuIES+ABCCxfBd+AznwTH4M1gGb4HL&#10;+iatRhWPZ9BmWdF4eql4BBIaNOilMyuXXDxzMSzKwPAzfku0kp3QscmiRJktJp67vGkh9nYZsC+t&#10;CRtnr0WuWiuyBtWhCeig6mh9IAFN9yWhiV53Fb3nvFmvYdPSp1FaOQPZzXcgveM65iuR0XI1Mhuo&#10;QKrvQGX5w6iIfwG5Tz6PzXFzUC2L6GhM86a/iZyXnkbJmudRV/oCSisewfrND6Op+XMMmqoIh0Mw&#10;Q8/sgZ3F5yVSTTGzzAGCMxCws8iyvS7dcCGHfEHGflzUglRdLrfMgZLvGMmUAX7UQyXTS/XSSxi0&#10;wlGfhtr3X0NuzKsoiluMomnvo/6taNga7gD6/h3ugQvgNV5MBXIRvHoCpH8C+stmoPrpp1AX8QE6&#10;QpajMzwNFRFpyJ66GrvzGtmOBBnr0S/dZKSYl2pQVpM3L9iIDaGfo01C61N9NEWlIi98MTKeXIGj&#10;VVQSNqpBq5mC0QZqVoKEByGL7B0mVL2Yg42TFqE+PJ7nXY11Uz7H5hfWwN7G6+B3ggD535GCAAmm&#10;r5TEULvpTTplVbgYPJ/04dNYeDPhMD1BENwMh/Ff4LNeQhWiAUSi9PrsEtr9HMJEurCGAfJteA3f&#10;gdv8Uxj7roa+bwb87gzteIFBHttBCIiLPgwNGhOfBo8vZjEyoo1os1hCi18La273yOp5fl/t7sd8&#10;2I39Ge0oeHwNUsMWYFP0KtTHSPBFes8hadCF0XBGLkH+I6+gaOHTqCh7BPmNdyGt7Xqkdl1DiNyA&#10;9MZRKKi5GzUVM1GT8DLWPfEStsTMR2NUMhqjk1AaOw+5D72AglefQsWqF9G87g00bHoXbfWrYTa1&#10;Exu9MPqNMNAQi50UcSEhOwIeUsQrAHEoeAQCfC170ktse5EpvJaALN5z2wgRqg+/gfDoJXf2w+Hc&#10;QbhsA45Vw1yUhLo338ZmqqKyqYtQPPV1dHwSB1/X/QTMf7C+L2a7XEKIXKgBpG88ujdPQ/kTT1AJ&#10;fIC2KcvRFpqK8vBk5D0cjwOb2ghgKYOUU9SftAWrc3sPCl+Nx7pJn6I9IhE6WWsTnYLUSXOw7pVk&#10;WPcYVB+ky2rinzopPJxwSdcXL9raakD58xkoDF2qwsnUha/G+tC52PJKEpzbBpW6EUEZBMg3PwUB&#10;EkxfKcmt7OFNLRseyZRaiVeFAFWIrxkey1I49HEEyNVwW35CL1e6qCQW1jnw2s4jVGTHwosJjosI&#10;EFkv8i0aMkLE+kMYB/4dfd33wWn9iMfbzCzjK3pmmVYl4wQ0sjQqpzK9cvHOxcgyyzoKF7Odlsch&#10;Prz01xMiHr4nK6D9RhpB2jQc9OBQ7g5sfjkdWdOWYn3EEjUDqDEyHQ3hqSgNXYB101/GljlPo7ro&#10;YWyovxdpulEEyI1I2zYayc2jkV9/N2qrZqIu4RVsfOJVVEYvRlt4NnST0tEcmYhq2Xp32svIf/xJ&#10;VLz3ChrXfI7d1evgNR1lAWhM3XYMul0w0TAKLtwsq6xMl6CSCiB+yUNhzGXhptdOwFhZDWb4XVZ4&#10;HFb4PBZydZBtcAAuZzvrsA7YVYgTyctQ9uSr2BDxDg30Byh/5AUcjZ8J7H2AauN3bI/vsUovgVt/&#10;Pnz6nyJwYjwO50eh5JGZaIj8mABZgeaQRJSEJmLdY8k4uoVgsrOO3TTmVIXSDjJJYV9RJ7Ifm49N&#10;U+aihRBoppqrjk4gmOehbkERfH2sb6oqUSAeueaAbAugAcTU2Ifip1NQFL6c9Z6ImvBV2BA+DxVv&#10;psO1x6LGQIRTQYB881MQIMH01RLv5ZMiQDxSWRMiczrdNI6OUngt78FuvItq5Fdwmb9LqMj4h6w+&#10;vxA+y/fVGhDoacQGqU4ID5ny67NcDLvhCuh7R8PYPx1exzyep5InO8zcx0yjEhCDqtkvOb8sapQd&#10;CwNUG2qwn49ueuky00dCw2tdX/K+/AEPISu0JaS4bKl6NIDuTXtR8UE+veylas/uLRHxqI5MRnnk&#10;Yqyf+jJKPpqN2k0zUVh7P9KabkLK1puRtnM8ElvHIrvpdlTVzkB18ovYMPsVVMcsQWd4Phrvpop5&#10;MBVtMQmojPyMXvXL2BjzEoqf/wCdKXmw7jhE60mjaiPgXD6YSUILdZOVFlO2ofXwUQbPZazBS0VF&#10;G8rrdNFwWwkOA/x2I+vKBp+BxlmAKKHUvQN83AZv7xY4azNxcN5cQuMNFFNNrJ/4CqoefxzGdbNY&#10;lffB33cFoc66t18K5wDhrv8ZVctt2J8ejs3THkFT1KcKIA2T4rF5CtXFEynoriLIHQIN1rUMTLkJ&#10;4wE3GlcXI23qHFREL0d9iGxJm4CSiJXIfXgF9hds5XWyrSSoI2HpDtgVQKSjUQBirOlG4RPa95uj&#10;CJCwldgUvgDV72bDdZDXJEM/XmnfIEC+6SkIkGD6SknuZTHgNA+EiJMGXfrHxcBQKXh2ExZJsOpj&#10;YDL8Byzm8+GSDaVcXwRIwEAVMqRAZLaW18zPrT+BzfBHDJ4YB7vsux1I4Rnamfcz99P40IPlyWVq&#10;rwwZyJ59NMU0tDJjSfrmZSU34eF2wivZ46KXTqPl4nM7n0skWLMfvuMs7wmasiN+6KsPo27OOqyf&#10;tQr5kStQEZeMmodWYR0BUvTu42jcMAtFNROR3kB4dI1G2u7bEN8+Fumt41DWFIPy9KeR/+zzqJi6&#10;EB2R2eiamI+OB7PUeICOXnVTzFLURc/HRhrzjbMXYH9KLdztNPj8T4Y3XDSQFgLDRHiYaVllmiyv&#10;QLAHB6/VSvXk8FJPuak2nGZCkGWnYcYgc7dkGuhDh9BdX4DmxLdQ9fYTKJ7+GIojX0XTwwtRFvM6&#10;Gl+cDlv5Q/zuBLh7fw4PFWDAfgkcfd+Fb/ByguUO7E0MR2Hso1RPn6EtdAXqJq3FhilrsG52Mnpq&#10;9xAghDSzzyXQIpYP2VD+cTayouegYfpaVD24RAWwXBe6GJueTcFAAwtHUPhY7xJN2UEAngQIfQFD&#10;5VFsemwtSiNXoTk6We0SuTFyAWo/zIPnKFtXRFcQIP8rUhAgIyTJTfhV8tmS3MzaDc3j8S6XkOuy&#10;sZDq2pDptf4B+JwlsBifh8EwCmZCwe28AB4CxOegx2u7gIqDWQbXjbJ7oSwu/BbUlrfWC+Ex/xJO&#10;45VwGO+A3fYG7F7ZO0M2bDpML9YEO62u7CtFH5XZQ4NLzz3ggJtGSjal8nppfGXcwy2rnj1w8dHt&#10;dqmV6z56/LIfRcDMshpZVgMP1OOFubUb7ctKse6xNVgfuxJFUxeh4KFXUfjO46hbPwtlDWFUHOOQ&#10;2jEWiZ23IHnrOCS0jUJe3f0ozn0cBa8/R+/9EzTQA2+dnIn2SZlomZyMlrBEtEauRWuUbFy1ApvC&#10;5qEgZiHaPi2Go5kyyMg6pKG0Ou0wsQ4NrEteoWgQ2mg/zB6qFJLaLQpLxkdkCrMMmtA2e/ey3DWD&#10;2JulQ8281ch66SmkPhmG+teeRNUjT6E0/C00Tp+H0thnsO2TqQi0xyJw7Fq4+i5j/V6gFJ/XwEcC&#10;xXfgDmxbPgnlM55GY9hnaJ1CVRCRgoKQVch5PB79zQfYtmxtK+tYAMKiDNYdxsbnVqF4xnLURFF9&#10;RKxFBcGTPnEOWuaXwr2TzoT0PLolJAmvyWeDlaB0ykZX5GBv0T4UPZGICtZNQ1g8mmMTsT58HtoW&#10;FiMgcOfX3KJ0WA/D6W/9LoPpH5eCABkh6XQ4/D35bGkYIBKfyk9j5x8Ku+7zibdPo+wz09i1weVY&#10;CJNpCgzG/4DV+kMa8PPgVbOwvo2AVQIr8mendi/UFIjkgO278FslFMoVcBn+BIf1YTIpiWWp4pll&#10;69t+2D0O2GSWFQ2rzeeGzW+Hyyfxs2RNhQ8ugsxBgDj56ORryTINeDg0ihq34aWpLjByRAyVeMSO&#10;9h7sWl2HoqdTkBb5ETJmvIj8d2eiLO9hFNeFIFsi8m67A+ldExDfehNWt1+PjIZ7sKngUeS+PRvr&#10;H3oHVZE0pFNS0BKSqqYIN4fGo3EKDWTISjVG0BSdhI33L8ImGtzm94swsOUwLTELw7K4CD8Lr8VK&#10;XMq1CSvs9PjtMrVXEonpOe6AUXcCB/K3oWbOZmx+PQXZT36ClIdnI++pGWj55BmYUhdjz5sfoTzy&#10;XULkHZTEPYRDa6KAA6EI9P4n65VtYZFYZBfCL2txei6Hb8+d2LpoEiofeo4AmUMFIiv201HAx9yn&#10;EmFoP6oAIlOjZRYYbAEcX78V6x9dgrJpy1DH626JSUJJyBKkTpmDnUnNCBzl9yiWZH2Kl20mAGFL&#10;wSEAoYI6sWk3imcJQNYQIGsVQNYRILJzIXoJ+SBA/tekIEBGSDodDn9PPltS8KCBC3jdNA4yXC0z&#10;bJj9smMhDYxHxioO8rNCOOyvYnBwAvT631BNfB8ep4yFyFoQTXEEhgEiMFGZYDFJfKYf0Tv+NewD&#10;D8Bu+hh+dx7P3MZz9xJUMoWUBpcW1kW1IRsaqS4rJ9+nsZV91IUJkqWbSyZfyVRZG9+38pokcAgd&#10;Yz4qB1kmCVGV8Jt6N1zbjNgb34SCZ5ZixfSnkPzuDFQWzUZxYxhSq29GbucEFGy7Eym6MVjbfiMy&#10;m+/HpvUzkfX2k8if8ZYaC5A9SJpDZT/2BDSErkYtvfm6yavUJlcdEekqIvDm+5cjL2Qp6t/eiIHy&#10;I8AAPW47lQavwUUD7WWhWZ3KAAs4nIdtOFK1D63xVSh9Pwvrnl2OrJmfMr+OjEdmIv/JKLTNeQzO&#10;4rnAlgTsees9bIl8C8URr6LmqYcwsD4MOH4HFc9v4bX9AB77RUrt+QYvopr5Fbzb70TnXCqQqc+x&#10;zHPRGrYGzTEESMQarHs+DdYdPawo1qtZVv2z8gfc2LGqGgXRC7TNoAgBXUyiWumf+9BSHCUcRF1R&#10;ILJy+R/h6CRAHFQgKkoAPzu+fgcKH12LskjZfCoB9VRqApBda+uAvgDVIq+b5woC5JufggAZIel0&#10;OPw9+WxJfSYA8Xjgp/H2+q306C10UK20MXbe9Bbe9AP85g4agSSY9I9BPzAWVvOvaLioMAQeshpd&#10;ovSqFekXIDDI54N8PngJ84/5/OcI6H8HV/ftsB95Fv6BlVQJ1bT4x5lpWWSFuRgnyTRsYmRV1w7Z&#10;pYwunV/5TGb/ygQm6f1xMVOYyGJvgocgcflgc1KluDwsF11iuza2ENjnwbENnch572Os/mgGSsue&#10;QklbJJKrb0K2biw2tt2GHN04pLTegoKmMJRseArZbz6N/IfeRkXMCtTLJlYSmDEsEQ3ha9Eg2+ZG&#10;UH2EJqJ5cjLawtLRHJ6B0pB4bI6LR9XreTBUECL0un2y4LGb5JBZ0TIuvsOA7i170Ly0DBteSkHO&#10;TIJj6hxkT30L6x57Ftkzw1D6xmQcz34cntY3gK634drwHlqeexaF4a+iKOZFtL49Aw4qKHRfw3r/&#10;OetCQH4RFcj5rNcLacl/DW/nXej4dDLKY14g+OahhQBpiklDPgGy8dUsOPb2k8hURRYPlUEAjn16&#10;1L+bj3Vh81EWukSFf2mKWosNIfNR8XImzE19itBS9xJBQK0bGlqJ7mGdy0y4w/lbsWHGSpTLILrM&#10;WgtdgQ2R83EorVVdu1sA4mWdBAHyjU9BgIyQNHwD/r35bEk8QgGIX/Z2EG+ZVlmMg5MW3EnLJ10V&#10;Xp/EdRIrUA+PdQEs+ihYDf/F51QX1gsIj0vh11+GwMDPgP7L6XEy9/6S+Qrm3/L1vwE9f4Tv8Di4&#10;d08DDnxMA7iJcDmklIIYGJX76Q330vD/f+29B2Bd2VU2Gv6QQAIECJAChBrCDy/v0QMPEuCnpkyx&#10;unTV3cvYY8+MPcVTPZ5xt9V7lyzL6r3Xq96Le5e7rK7b+/e+ta/kcRwnJHmDxwl3ycvn3nPOPWef&#10;ffZe3/p2WfsWEeQ6Lc41osYt6l3qlHjKND6zD+g8VYBGvHsdPy/PNXDYFmHRzcA5zevIqOGrekzU&#10;VCMv9QWcrIpExYAfCvv/GRWD/4TKrq+jRPuPKOz7D9T2RKCtfBdKd7+E8rA96AhOUWthCID0EUB6&#10;BTiCCCiaXAxoyD78slWoj0H/E/S681Hvk4qTftFofr0QC523mUamh7bXecmE2/Xn0H2gDDVbU1Aa&#10;kYSKkFTUaJJRGbgfZUHbUL3RHyNH/TBdEwzXeDhcVzTAhWDoq7ahZ8cWnvsKKkO2YuRABJxnfOBi&#10;nlrJAi2WT5EF/BxsEjH5HhnIzd+HfeSbGNvnTQa1kwzpGAZ8U9GtyUFJYApqXi+C+TIzm+/bKZ1P&#10;zOa7A1dRtz0DdQGx6PBPxGBgOrpkFFVgDE5Ht8N5ge+EeWsjuNtcdgUgVpeZ5UP6ppjhfM4rRaMo&#10;C09As38S8yYbLV5xqhP9bslpBTAWiYXlAZCfCPEAyP8QeRAcfhgVsFBBCrldUYdDQMMBu5mfaSdk&#10;fpvFSU/eZaCBWKCpoJmw2unV00pbZdXCKhjnd2Fh6uuwLf42HAtfgHP292i8/hiuqa8qzxi3/5qG&#10;7GvAjb8jEPw93VPqlX8ELj5FrzoS5t5XYOhKxVJXO6ZbJzBZewaXqiZwoXII50q7ce6EFmdzO3E2&#10;sxunM7Q4k9mOs1kdOJfdobans9pwLq8Dk2UDmGqcwJz2ApZ6LsM0fhvWG3NwGgkelgUaLlpHGeJL&#10;BuCcvYuJ0TxUtD+H/M6nFYDUjv0rKrR/j/L2f0R599No7tyE7tI3Ufnyq6jU7EUXPfEBv+Po982l&#10;J5+NbmnGIpDI8rm9QXnoCc5Hp08W+nyPo9fnBI1mJip8EpFPwzl6rBGW3hmyhTsYT2hE1QvJKJPQ&#10;KP5H0RSUDi1/2+SbjMbAPejdtgM3U7fA0bMeuOQH28Wvw3jlz+G49k+4Vx6Ktq3r0EhGVL3mOYzF&#10;hMB5wxfW6d+GQfdJEq1Pwmz6JKwLPwvnFFnfzT+Affg7GN/vhzYBEJ+jZErJ6AjMwsmARFS/WQSL&#10;AhAyB8X4+GpaTqNiXQLag1P5XKlkVGlo84knaMXgdt4Yr8n8I1BL2CsJLyOrWErsAgsBxCFRlAVA&#10;CkZQGhqLRl8CUEgO6p6OQjnzYUaav8gkjSYJ1+IBkJ8E8QDIEyqsLvyjx+9yK916qUVudS6r+q5O&#10;ViLxBqUFR3UUcyunyDH1E36RdTXcJ60ory2zg/lZLr9yHRF3hXUDh3RQW+00AyvzLOx2WFVYDSes&#10;vJ5NhtA6pY2cAGPgVkcAUasWnoVDX86PL5MR/Ac97H+hC0tguOlH4xcKnF4LjGyEvXczjE0bMVu+&#10;BrePh2EyMxSXEsJx+tBqDL6zGZ2vvYrWlw6g5rljKN0Qg4rNiSjfFMfP0ShdE0UvPQolYbH0auNR&#10;HpGgtCIsHmWhPCckhsaKv4mMR+2mJDQ8n4LmF9OgfY1Gfu9xDKSW4VJFNxa1V2AbmYbzMl1g/Rxs&#10;5mEMntuPrJankNf3zzgx/g/I6P0q8gb+jqDyn2jsXA9tyW6Uv/IyqsLeI0Bkod/vBPoJDr0Eki6/&#10;LHT6Z0LrlwFtYAa6g7PRGUhG4i8LWxWg0zsf7QG5asGn1nUZGNldiv5dJ1GsEWMajzoa50b+viOY&#10;TORZCc3+NkbeJhhX7CDb2AzXpX+F6eIfw37jj5mnX4Pr4tO4khbOZ17NZ30FtS9sxGQJ2cnUt2Cf&#10;/SKsi59WgS5ti5+Eff4TcMz8Ihnbn8A+qMHoOyHQanYQPI5gcFU6Ogh6JwOZn29kYvEcmZ+R7MxI&#10;MLhnx6ncQZSTbbUHZfEZ09BN9lFH4OnYkQldxw2CsEs5FzJpUIZWqyjDBBGL0wybLCi14MLFnD6U&#10;8710BKehPzSTbIzvZ0087jVdUizRKk1mwnSl4C6LB0CeTPEAyBMqAh6sgqw0boWoeGQr4PGgLouA&#10;B0mBUnEYBSvksNQ7hT9yGTlJDsqECitVrbHBSi+VVkDBZIXJSCZhcYcXfxBAViboiUGQmEhyTAGP&#10;XE+ah/S8np47dNKMQVdSN0XQOA/b5QLohrZgoSsSd+sjcb1wDS6mrsOZo5swsfd5jL2xC4MvvoLO&#10;Ta+gdfXLaAp9BY3Bu9GoeZMGdg+ag99Ds+YgWoKPojU4mp9j0aKJpyagVZNETeb+VLSSBbQGZStt&#10;C8yhgc5BB1W2bQGZaA1MQ3Ngour8rQ+MQk3gUVTxejUEl+atWWh/Ix99MUW42tSE6YvN6O8/iOP1&#10;gSgYfBY5E/8HSWN/gcyJv0du1zfR1LUJ2tLdKHttJ6oj3iNIpNGD5+99T5J1nEAnwUFLwNAyTVqC&#10;gWinAIl/Lnp4vJcg0udHZkKm0kkjrA3kM/gT4HxT0BnGa0SWoM4/HyVPH0ddWCpOH4mCsWM3mVoo&#10;bNP/RFD+MszTn4fl5m+RuX0DruG1OHNwGwr9N6Mw7Hk0vhmBpf7VzH8yOjI/LMo69Z8mu/o5OBc+&#10;BeeizEL/Gqy9z6H/lQh0ap7DMAFk5Nlcpuc4ikJiUfFOCubPXeA75bucI788ZSDoNpE5MS998nhe&#10;lkp3hd8BTBypgPMimZyBToTTAQsLm5QZFhSWP5nPYlQOiGvJibPp7agkgHRHEIRCMviuyXa2puJe&#10;l4AVyxELrlMVLI886eIBkCdU3MzjBwPIilfGb25d+c4vbpWmKLeuHFuZnCXgIE1Usk+FQ2dlN1nM&#10;BA8TDAYDvUBZNMp9H1m0yW4lgMgiP0YjrEs6MgvxSnmcWKE6sKepd3n6NQP0o5OY6hjGlepGnDpR&#10;iJGUGAwc2Ymud7ag6cW1qNm0FpWR61ARvBm1mhfQGLQbLUHvok2zHx2aw9Qj9IiPooveeLeGhoaA&#10;0R0kGkdNRDeNVndgCjVVRXJVKp3WgZnLmoXegCx6+9noX1Z3v0QGVTq3+bsgGmp60h0h6SqkRhm9&#10;4AL/w8iL2IcTL7yHmmPvo6XgXTRUv4jqljWo7NOgYsgHJb1eqOteiwHtGxgpOoTG3e+gefURggPT&#10;QKMq4NBF1SoAyeF+MhEe6yTAdMmIIwUg+QSQEwQbOV86oQksTJPMpdBqsjCwrhhdG0+iJDCeTCoZ&#10;N5KqydQqCB574JxahYXbfwrz0u/AZfwtAshvA5P/CV3TOnTu2oQqgm/ZmufRdSCcBj+czO8v4Zr/&#10;FQKILDP8Sbjmfl6tA2Kf+z2+r2/C2rUTPTvXQhu8A8PMg6FVxwl+BSgJT0T9gVyYrpFVCAOZtWO2&#10;8y6qnz+JCq8MtDPtA2EFfFepqAg6SPbTxvSReZpkNJxM+3SSdbB8CYDQETI7TbDabHDNOnAmpYW/&#10;OYYOAVUysHo6A3XPp2Ou/5ZqJhNWLGXUI0++eADkCZXvBRABD6ogxTIguKumrNjhVnfYDnp9sq6E&#10;gMOKKm9OzpfwGGQaAhi8ppXfyCm4tdJj5P+yzoRNZnFTTVSdES4Z+SSjnYRlCLUR0JBO6BkykEkj&#10;zKcXsNB9m8zismrbHktqRvvefFS/GIOy595H6ea3UbHhHdRGvouakD2oCd6DxpB9aA09jPaQY2j2&#10;P0TDeZQGlwBBZtDNbacfQcM/AX0BaTT8oun01kVpbOmxy6gmt7pHPfX55ao5GH3+PE5QGSCYDPA3&#10;orL2x/dqGo/xugI6wZk0nlloC81Ba0QOalen4kT4fpS/tA+ncjNxpTET/eV70FP7CkY630B340to&#10;Ln4B3Xncd/Qg6jbvRVtYDEEpG11MQ5c/PfOAPIIHPXkyHwGMbllznSDiBhAZ5ptHAMlTAKL6SoSl&#10;BCapuSQ9TEN7WAZO+r+P2u1HcfdkAzDaAlyKgeVqJIx3v4HF6a+Q4H0RTuMXYb39R8AVX9w4vgbV&#10;azaiMWIPKtduxmicBo5L/nxPfwyXgMeSLC38ccU+bDOfI4v5Cx5bDUPHHnTs2IJ2zasYJgMaWnWC&#10;YFaMwpA41L6fw3veJqvgi5+2Y7LyLApXp6PGOwMdfNb+8HzU+caQwUn/xWmCDMufmeWK5VAmRFpY&#10;1tQ6+mQgFpeUK5bSe1ZMJDaiLOAo2ng/Ld9Xg4SSeTELupF7qow5ZQ4Iy61HnnzxAMgTKt8NIPJ5&#10;mUWoY27wENBYseuiEpuKNIHKb2QUKk6UqACQVGb+2agCHBYqq7Sq2LKMLGGFuGRVFVeWjXXo7XAs&#10;EDxmeS2CheuOCaZL81gcvY3Z9vO4XT6EM6kt6NpbgpodWTQs8SgMjUWpNH3Qu6wJOoKG4INoCjmA&#10;FjKJ9oBUggQNqIZGPySHRjMLWpkr4SeTyWjQgzIxqMnEUFCa0gGCQr/PyWUtUH0LSn3zqdJZnbes&#10;8l2O5RMQMnjdFLKM1PsqgNIvyvsPKOW1CRz9ojTqfSFMB73+JoJTI1lLS0QeGtdmonZDHAb2ZOB0&#10;HPft3YP6va+iO34vtLF7UPXuLlS/shs1G/eQuexBi188WU82nyVbMY+OICoBpItAIkyjl+ntIhPp&#10;9peO9QdAjyrftcwDbUAyusK5DU9Bld8hlK1/G5NFecBNLVzXE2G+EAH9jX/F4r2vwmj8MvT6z8K0&#10;8Fm4pv4KttEQDB9ci2oNwS30fdRtWoMref5wXfoXYP434ZI5NjJZU/e/4Fz6ZZjv/T7Md/6dx97G&#10;Ylssmre+SPa3B8Nkb/0EkB5NKQpUH0g6DOfICvQsb3QWxtO0KApLoeEnWPIZJN9Knj2Edhp/4+Ad&#10;NQDBQYfDQEfEyPKkAkWy5MlACylnErHAedeM8YQGVUakya6T76aejkPTS9kwTMwpBiIhUzwA8pMh&#10;HgB5UkXAQvUxCPN4ADyowiekeq10Z6wAiLvTUuIPyUQ/goEKQCgA4gYgAR038BBIuE86OiVulEsA&#10;Z+Wiy4swYYrXuGqAru8GbleN40xWBzoPlaLhNRrb7Ulo2ByP2rX0UiMT0RCaogLj1fskosUnWTUn&#10;qTAe/sno9Y5Gj1ecmpndH5CN4eB8jIUWYJAGtpuerJtFZNHI0rh6paN7VQq6VsnSszKaqRg9vkXU&#10;k+5+A7/j6KVH30sDJob3vvIaMgejPSgVLSFJ1EQ0U5uWtSXYra0a0WR621QCjXxuCIxHS1g6NQdN&#10;oXloXX2SXnwuqvi72tWxaNkai/otB1G+7h1Uk200vXAI9dsOoH6tgGMUGr1i0BeUR/A74e4TIBC2&#10;UzsIKN1+BDefIvQRACV9PQQoGZklz9zvm+OedCiA40N2EpyOjtBE1PkfRHPkYVzLzAGuVhDAE2Cd&#10;jITh1jdgWfhLLM7+DvSGL8Ji+jWYyCQw/Z+YqghC47a1ZHbv83neRudL4dA3B8B55c8IGJ+FY0nm&#10;33wMDt3H+fnzWLrzZ9DdCAYW0jHfepzP9ybz7DCGg46j5+kT6CKAFAUloWJ3JnRjBJBFFovRaTS/&#10;XYTS4CSC9HEC/nF0MM3FZJCnjtXBdcVIAHHArDdg0aIjSRUQUYHpYWRZlJFYqhwTQE6RgdSExKh+&#10;oS5qrX80mgSEBEB4GZkYqgZ8eOSJFw+APKEiFUi1H1MfBpCHQeR+v7gAA/8EINQQSn6S3/G/5ZN5&#10;DRlKKSfLj2Sf9GFIB/icHfZri5gfvI7b9adxLqcTvYcq0PRyDqo2p6BiXSIqViegIjQGtQGHUS/r&#10;N7Diq2YIMohuGsEh/zyM+edjxDsHo8+mY/TpFIw9nYzhVUk0lkno80/BQGAGBjTStJOFdu80erKZ&#10;0PpkoN0rBR1eBA7fFDIJ6aNIo1dMb1eMfjCNfHA09TCagw9Q91HfX96K7ldMpzrsCEojo5SWRMrM&#10;6GgURcagiEBQQi1VGofSCGoY94VFkzXR2+d5JWHxOEFPuCg4BSXBqSgisOT7HeXnY2jYkITKcF4v&#10;6DDq1hCM1qWhJZSMih671iuLnnshny+fTILfNekEqDQ1FFYBiHcxAaSQwCFsQwCEoCnxn3iuAEgf&#10;92sJnt2hBObAKJStegvjryTC3ltFIE+hx74Glrt/D+PM70JHwJiZ+gwW5n6Znv4X4Jz+MnArCOfj&#10;NQS8zWQvMajx34nRdwOAcR84bvy+CmBpW/wYbAQQi+5TsC59GUu3/x1LN16iwa/HTEstgXEf8y8G&#10;w5oC9D5TQOZ0Uo20qn89D/ohMotZFo/WSZSzHJT70xkgwxoJO4HWsDTmdTQmCweBeyxvS1YyIz0W&#10;zDpiiVkBiJr9TwCR+UKqPBNAJuIbUM/87mI+idb6Eoh3ZMI4zhsZWFxlxroHQH4ixAMgT5AolkBW&#10;4B7dxAq0rGryHvdJp7ddDaElSEhH4zI2iAqgGMk2dNJ8IE0GPNdmI5RYpUmKJ5h4goyQWqTOElpu&#10;m2G4tAj9xCzmtZO4VNiPnmOVqHklCyWbE2hw41AeHo8qTQLq6I0201OUvgIZrtrpl4hO73gazwR0&#10;eyWh1ysVA95ZGPUhgJA5jK7KwrhXNiZWZWL86VT0P5OAzgAaDF5HedqaLLTQS28M5OfwHLSGpKLB&#10;PwoNfvvR4r+XHvweNIS9gqo1z6Nm/VbUbdpCL3kT6p9bS41E8/bVaHtpLbpe3YSBN7fTYO7C+L43&#10;0X8oFp1Hc9EVVYCe2FL0xFeiO6EWvclNGMrUYjSrC2MZnRhIakFPXD26Y6rQdawIHUcK0LavCI1v&#10;FfH5T6LqxRMo35aNwg2JyA09iqzAg8gLikYBWUkJgaMqmAASIp3kJ9HpdQI9z7qb1SSgopbA166R&#10;EVeZZFX5zJdigghZiLAnXzItvzR+JpASdAcDcjAQcBxdBJFO5klDwFHUBL2N02/FAMPH4bj1Ekw3&#10;vg77/O/BtvRL0M/8HJZmfgnmuV+F7d7nCR5/DedQOEbfXk3weZ0gFIu64C24luQHnPs3GuvPq/4P&#10;q+4TZAafhn7u1wkif0dQ2QznYhqgG8XN2laUkU3VB8WSIZJJeZ8ksOegPDAB9btyoO+6qeZ23Mgb&#10;RlkEy4K8e3nfYXmoCIxG/c4sLA64m6+cJpsajGFkGVRxveilyAJfEodXb1mC3WKF47YRvQdLCSBx&#10;aCdrldn6NQSQ+m1piuUIA3GZ6fiw/KqwOVK4H5CHv3vkoxUPgDxB8jCASPOVVCJRAQ8HQcNuZaVc&#10;NMBqtCpGoViEGpLrhIVgYeBx2dpt/I2Z1xDAmOFJdwkm14wwjM/hXtNFjGe2oXVfIRpfzUPV8+k4&#10;uToG+fSwC4OiUB2aiMZQGkkaSi096a6AbNVJLZPk+mkEu8kUeskUBgMyMBKUQw88G4N+WRjgsT6l&#10;6einlz1AgzoclI1eAkRzRAzqwmJQoaEnH3AMJ/2P4ETAfpSE70Pthr1o3robzVu2oOW5cHS/GIyu&#10;t/3QcfAZ9MWswliaL87nBeBqYSBulAXiXl0o5poioe/YCEvfDjjHXoVrYi9sZwpgPt8N65VR2G5e&#10;hu3uFOz3dHDcY15J4EKZKCjbKTucd8xw0phZrk7DdHkKxgszMJyag254Dkt9Aqp3cKfuAs7nD6A3&#10;phF1b5eiaPtx5K5JRZZvNCqDM9EeWojugGL0eBWoDvEe/0x0BTLPZHQRwbHXL5cAcpJKACGYuAFE&#10;YmMlEkAIIpKv/gIg+egMzkED879a8yqGXn8Xtr7DcN0O5jP8bzUE17H4MzDNfBwWAojt3q8x/X8E&#10;XPsWlsoiMbDtOYL6AXQEHETrujW4U/AMcJVAwfNsc5+BafGzLDO/jYXpP4FlyZes8yANdT2vew3X&#10;KnvpLESRVcaR/ZFNeeWhi85AlV8c6p7PgLnjLlzjVoy8W4VyPneLOAx+GegOyUSR5hgG4hpgvyqj&#10;r1gcrTY6LlaYyDiUumSBLwEQJwwEEAcBxH5Tj+59xagLiVP9Pr1BGajzj0EDy6BBQt0TQASInASi&#10;hwFEPnsA5MkSD4A8QfIggDyoaka4sAmCgpPqknCtFm4NNrh0FhoCqs7uZhmiMpZex+sRNMQoTrdd&#10;xZXCIYzENqP19QJUbU1D2boElEbEoiQwCqUBNIiBNBgynyI0HV2ReTQQOQQOWdciD0M0coPSYU1W&#10;0UtW0etHgJBO79AcDNITHQjLQU9oFrShmYpN1AXGo9LvGMr96FEHx6IqMhon17yPkxsPonRrHKp2&#10;pqL+zQw0701B99FYjKcdxNWCt3CreAtmqoKhbwuEcdAXxolnYT77DGyXn4Zj8jtw3fwWcPs/CYb/&#10;4dbb1Fv8futbcFz3hvPu6wSJbDKtKoJqDy3RBeo9WjYjmRjzikzMaXHBQQPlMhFUaNDUqDUJzSvN&#10;eoqlUSUYoICNrGDIreSj6YwB15uuY/z4KLQH61CxJQeFfklo8CEIBBRikCAgQ4V7AtLcw4u5lRnp&#10;aqlc70JuTxJEpL8nGf00zgMBBBEZaixNX2QvWgJIY/ARVAS/hJ5XyDw6dwJ3vgnX3Jf4LmXuxsdg&#10;m/0k7LO/CvstMotbXwNOheDcoVC0B+/gNWPQ4vM6+neFQd/0FPPkLwmen4Nx+jdhmPsKFuf+ErrZ&#10;bzErdjE/iulwnGK5mcel4n4UR/LdkyF2e6VgZBWBnw6AjK5q2JQGe+s9WFtm0Lg2HbVPx/CcVAwH&#10;Z9O5SMbJyChM1pxW7EPWN5HVHyWysI0gIp9tMpxXfBuCiKyfL+/Afl2Hrr0nUSvDs2VwQ3AG2VM8&#10;mrZnQD/sZiAOo1mxFSn7HgB5ssUDIE+QPAggMjdDqWIeVAEPaY6SgHRG1lYjWYWenxeoc/w+x+0d&#10;O+xndZjrukHP8hQmMrTQ7itDzUtZBAxpfolDmSaOXm4S6oOSUU8j1hwo/Qz0mulRdoZko1PDbWAG&#10;wSNDzaUYCCBIEERkVFSvVya6fTLQF5qnli9togcpcyhqNAmoDiMgkWEU0agUro/CiY3HULAlBqUv&#10;JKH6zVQ0Hc1AT3oJzld0Y6rrPPSnrsN6+RIcV3phu3QClotkEJfXAZNP0/h9gwDxt8C9vwGm/5z6&#10;p8SBP4Rt6rdgnfo8HNNfgGPmCzSQvwnH1Jdgv/M7sN/+Ckw3/xGG2xp63S/CZYymRSuhNeqnN3sV&#10;Nvss89EIu53GyWqgwaPX7DTwux42q5HAbGH+Mo8lGu7KoiNGMj6JQrvI/JWFnARYZlywXTHiZt15&#10;9O9vRPPafBruLHQ+mwlZCnZAwNU/lWBClX4OsjYBDwGRfoJNvywZS2M/EJCAgUAZknwCWp98dGgI&#10;ICGHCCDPQ7trM/TtG8iUvs77fpEqwSf/Fxyzv+R+9lt/QIbx7wSKSHRsC0Oj12tkNAlo8n8B5w+G&#10;wzVAALnzZ7BPfwmGe38K/fTXoZt5GnbDDlrzVGofwfMOgcmKM8f7UBwepwYTdD8bj9FVyRgiyDUz&#10;ja2bMmArvw5d/mVVXjpXpWCY7GRIk0UAiEXFjjTMj5ChCBaTHcsKMVaZeU5QlrA3UnZVlxvLtWkF&#10;QCaX0LEnHzVB0ejRMK80dCSCEtC4LR1L/TJkWF6LBXazB0B+EsQDIE+QPAggMhNXJmSt9HvITHGX&#10;xCQyCYAQPMTIGXj8rgH6M7cw3Xse14oGMBHVhLbdJ1CxOQklkTEoC6PHH5qg2EWdLyuqbwra/QkE&#10;gcIwctCryUZXkISvSEW7b7LayupyvWQYanKeDI1d1m7/dGi5T5Z/rQ6QDtV4lBI8KtYko/K5FNTt&#10;zkHHkVKM5rThcvUIbmrPY2r4OubO3MDSlZsw356lRy1siQ8rbd0miVtxlUBYC/P0ezDfDSVAfIP6&#10;FepvwT5FgCBQOOZ+HY6Fz1B/nirrrH/SrfMSlpxGdeaXqZ+F8cZnobv+uzDd/QfYFyJ5/QMEilIC&#10;xyBB4irstlnm5RLzcoFgMUtwmYfVtgSzzagWoJJV8GTytN1GkGCe2wgqAjjueTXSROOE2WiBRUd0&#10;kaQPL+DU+61oDJAO8TyMUIcIsAPSz6FAROauZKnhx9KM1e8jI68SCDBRBBCyEOZjn7/0OZxAW1AW&#10;AeQAqsK2ovOV9dBpI4BZsoyl32CefZLP+Sk4Z3+DoPklOKe+Cvu5p3A+PQg1ERvQ7HMI/QTy1pBt&#10;uJW2mszkm2Rn/5t58mUYpv9fGGe9YVnYwueNoTYAZua5hS+AzGEovRNFoQSLoHj0rYrG+Ko4jPjG&#10;sYxEoWNDOq5HdeHiuy1oCUjFKNM/9mwWullOasITMBjdCNukALIQYLUgL6zLI/9YcFXfnYTfl+V5&#10;zQQQp8RJu7aI1rdyUU3m2xeSoQBEGEgNy+uM9prKVxcZojR3eQDkyRcPgDwx4q4cK7PGJZCcNAFI&#10;GBFZh8FppitnospEviVWrNs6zA9fxumSdjQcy0PxbrKLjdJ/EaNUPEQJEdEWmo7u8Bz0hR1Hp28G&#10;tM8SFLyy6WWewEhAAQbp+Q6G0nMOpXdM7Q4mSGhS6REn06glo0m8w0DxUOPQSLCoDyGjWEMQ2XYC&#10;PW9U4WxsF24WTOB23UXMdt+A/vQ0GQENLNMoXrxTmtqkj4aGRJqJZK0HG42Eid68cV48fxpy1ygN&#10;Wh6N3Is0eE/BuvC3BIiv0IB+gV7/5+Ba/BUqwWPxEwQQ94Q4FxUEE8x9Cq7ZX6RxFSD5WTju0dhO&#10;E3hmv85z18K2dAB2YzGt2ABvfoUJmmICpmlE7zJt07BadfSerQRrAWweEqXhsxA4zHYDLLLWiUtW&#10;PLTDSAO4ZDDCTAYDI78PTWFiXxPziOBKz3yEBnaEADLom3afhfQLI5FFphQDkfkfiTwWTQCJxSCB&#10;eyDoJFq9yWLIRhpDD6Imcjt6Xl8PQ3c4MP83fM7PwTrz87ATJJ1zvwnb3T8kC/oGTOMadL7rj8qQ&#10;HejgO+oJikXbmnWYKSQDOfufcE5+lef/DZamvsN83sLys5/PXuTOB+s8lV9nXeiLb0VxcDQ6QhLR&#10;uyoK414xGPGOYVk5ho7IZGg35aBByoJPCsZ9CZBPpaHuO4dRty4JdyvOKVZmsrhIgi3QEzxkJKCa&#10;d8T8FBCRfjsHy7HFoidTscN6ZQHNb+aiKuAomSwZGAGk0T8WlWvjcK/lkgI1CbHjJKDL79yTYN3i&#10;AZAnTzwA8iHKSgF/tLIiiKqKJQaVhpWqQovIcfk91cbKo9dblLEysSKaZe0NaUiWzvApbm84Yei8&#10;iTOprWh6LRvVWxNQuvoI8gP2opSeaFNgIrRh6egkcMiQ0ja/FHTSiA0E5aJPosHKet3euRj2plEj&#10;kPTT+PWF0NiFk2WszkRLRDKqNMdQHHQIxeFHUbYpHlUvpKLljeMYOFaNM9mduNF4Dvf6bsB0bhG4&#10;RUskfQXS7yLNPgSIlSHCTvHoJey7VfpwuGtZ7Sr2lijzQFiI/RYP9MNmzMTizEuYueuDxam/gGX6&#10;82qBKdfip+Fa+Bkyjo8pdc3/DPVnabx+nvt/gcd/kfkj+immhTr3WRrP36PR/WuY730bltn1TNsh&#10;Zu5JJqqbWxo+0y04jbNMj0XNn7EzgWZZPY9sRMLSy1xqs20ROtMswYO+NY9LpGFxrsX4LgzfwtCR&#10;GrSsTkMPGYcEIRzxZh6uoiGmhz4WkkUgScGYVwomAtyzztXsc2Ek/knoD4xR2isTH4Pz0OyXibrA&#10;I2SLL2Lw7a2wDETANfMXfP4vwTTzqzDPEUSXvsSs+ipwJRD3CjeiZeMGtfpgF99Xe9DLGHzDC0st&#10;q4CLvtBf+DZ0t0JgmN8NsymR5a+GxW+AOgm7YZFlisb5nh3DRxrJJGPQrElEX2ASRvyTMeybRBaV&#10;jF7/FHT5p6FtFZnps3xGlps+sq1ir/dQ90ISjCMzzHsnjGY7i6cNSwQQmZyqlhd2mIkf/KYmqVph&#10;Miwxv5mHV5ZQ82oWyjTRLKMSBywVbbxvWVgUJsvoSJCdWk0WWAngTpeddUJUvA+pHVLHPtAPRL6s&#10;qEcep3gA5EOURwOHqFBxsajLugIg0jQimOL+6qb70nxCr91Kz81AGm+SwIR0eNU6CUNzuJE3iqG3&#10;KlAdFo8Sr4NkB7HoINNoD0ggWCSiK4BgEJyJXnp2orJgj8w9kDkW3X4yByMPg8En6B3noJ2GocGH&#10;rMX3IMp9D6BUcwgVa6JR+Vw8ml4n2MSQYZzswY3Wc5gbvsnKvwjXtJVePY2u9MXwn7ALFYRR2qz5&#10;XAon5THlueQzn0228mwS1kImN7poVFTDuTy0iYhiotWwXeeJvQTQPCwsvomF6aehv/cVMpLPwzL3&#10;GbWWOnQEjkUWWVlPfV7WVSf7IGgIO3Et/pwCFAUg85/m518i2HwW9tnfgWXmz2FfeBpOww64LPHM&#10;yGrqIC3VFaZ9isAwB4ttgZ70PEzWBVgIIFaHSRlBJw2jS0JwSMe7LDFroLc9dBNdhytRv57gTIPb&#10;/a04DD+TirGgTLR5RaF+1REygmQM+qXSo8/EhARN9JeJhRL76jhZSSb6A+LQF8TzyOwGZAIjj9cH&#10;HaNh3YHxfdvhHI2A/e5Xme7fhWXpczAsfIbM60twTf49HD0bcHbPNnrur6I/JIYOwCEyzQ04F/c0&#10;TMNewPXNMFzeDv2dfQTrAoJjK03rGW6vM/+XYF1agoPG3HXbgvH99ajyjaXjkYwess+BwHSmOw2j&#10;/rLGezqG6XQMUrtV/1cu2uiUFIfvR++xItivEvx1BBDmjY5GfpHvVobvGgm4stSwlfloI4NzElbM&#10;AiAGlpMLi6h4OQOloXHoDMtBF50bGfpcwry4kEtw5yUtZjN/L1MQpfud6VwGEClLK36Y0vt4IR+4&#10;Q2098jjFAyAfojwaPD5QhRQPqIsGV42w4m9ll9hTB7128dwdJjuVFUdPH4wVdaHzBsbimlC5IQF1&#10;4fGo9j6GRi96cf7x6PSJReez0fR+pR2bnqQMtfSR8foJ6KQ3KX0cMrmtNTgNjZpk1AQloJpaESzh&#10;z2PRsDUF3W/kY/RQFS5ndOJW9Sks9t6ko06GcZsGXhjGItPLtLhkaDDTpUaDCVAwrfIcUncfBo8V&#10;leciCaE36qApoEfqkrat5b4FWZxKb+B1p/jj87xRO2z2LFiNu+h1P435W3+Oxbu/C+vir6kFqRwC&#10;IEvUxZ+hkoUsEkiUfoL7uU+OKSVjWfpZnv+LZCBfJBj9CXQz/wbDXCQMS7thtcQxvcV8jm7m+Vmm&#10;cRI2xz2mU8etQ62KZxecYzKdC3w46beZs2J28AJa92WjOPIwDW+0Gpo78AzBelUS2nyOodqfTNB/&#10;D6oCDpEVpBEoCtEvEXolJpYCkFw3gBB4+gj60rfUGXAC7bLmR9hRVEZswKX4TcD5cJhv/zFs819g&#10;Vn0WZmFhs38AXP4O7uSvQeuGzahbtQdDq4VtHkDr2k10LjbAce4FMtX34LwXDZexgInu4KsZZRmb&#10;5DOSMdC42/VmHmMZmzRieG81anzj0Eom1M0yIgAii0qN+WcRPDLIOjLJRrLRSxalpdNRxXMrt8Tg&#10;Ts0I1KJezCMdnYcFh52238HiSvYskXetBGGbnu+SewkmdhO9IDPB5sw0ql7OREVYAvoihNFk8flT&#10;UUwHZjyxiWVNyr+TZUXAg06GGh7H+/CbVCGlLE8eAHkyxAMgH6I8CjSUKnSgPrilOslGZH0NgRCa&#10;Y1ZwbqXNmJ6aS1bfk9hCkyacOd6Fqp1pKF0dg8qgaHSEphAUUjAcnIExVvohnwQMe8djzDsRo6sS&#10;MOrDYwE8xzcebfR028JT0LgmGeXhcTgRfhQF62NR/8px9ByqxtmsLtyrPQvzMI3LeSMwyQorK/5J&#10;WzTVueSEZd5Cw2uCicxDliVVgKHAg0yJLElUAuW556zIc3238jR6lNK0bSdpkWYNA59VZibzNzLy&#10;SQYHWKVX/S71DG/cTnaWTY/1bZjmV2Px3r+QkXyZafhVsp9PwEkmAt0KkJCNKF3ep19Wfpa11x2L&#10;H4dt4dMwzv0Glma/jPnpv8HszH9gSRcIs4Wevi2JD1Kp7gmM8fVcZZrn+c4csNO7dkwz8TICa8qJ&#10;O21n0LY/B8eD36CxP4ZWH4L30ykqQGOz90FUanaj89X9GNofj9ZdUaiJjEWz5jg6A4vug4eoGp2l&#10;JhRKCJYitHkX852eRNPqfWjaGo47JyOBGwGw3P5DWGfJvky/wGf4BeDeX8I+Goa+tyNRGbALzf4J&#10;6I3IQJXPbrRs2YaZ2v1kH4k0wvnMgyo+Fz16TMDqvMg8v0e8XmK+CpviMxEYLVf06HuznAASSwBL&#10;U2FFVKQA3zSM0bAPM519BJHegBz0hBxHWxCBk6DZ/EYWLKfukeXxdbG4LJjMmCfiCteQSYRmvkur&#10;RU/2w/dsEzXSUaDTQLAx8HeNb+YpBt0XLhMpM8lCklHssx9d+4vguMWEsayw5FAJIoqxCoOXuiR1&#10;jI8lZU99XqljAh4eAPkohDXNIx+WfFCgH1KWbfHMVZOPVA4aWjW6ymljxSbTYOG32sy0oaxk0osr&#10;fR63LDD1T+FMWjtKNsciy2cvqoJi0LOalS5Ugg5m4FRwFiYCU+kpxmHULwETAckEkjj087tEta1b&#10;dQAl3u+jjJ5t+XPxqHsjG50xlZgo6MbtjkuszLNqciHESIqHLSrAoWcdNhA4DDZYjHZYaOBlhTir&#10;gAGfR40Kk1FK0sRmMlJNKvz7/RFkD6kCEKoEceQvqPTyXUYeo3GQfOExd7MemYj9Dr9IZ3c/86uC&#10;x5Nh0m/H7PS/YW7mK7DovqhmZTtlWdaljzO9wkRYjBfcoLECHkq5XxiLk0zFof8lmJcIIvO/RQD5&#10;A8zO/SkWl74O3UIYTIu7YDXvh8WWSgZSQXDr40u6BpiIpDLP5q4VU7Wn0fhGDsrWkGUE7EN7wDEM&#10;hqaiyyca1U+9iobVL+FM1PvQteXCNl6LyYJcVG/bj5LAaHr3ErpFmrHc66X3+tMoS2ws30L+vhrN&#10;XuVoC81H/dpX0bcnSM2Dkfku9qnfgW3uUwTMn6dD8QU4rvwL7pSuQfWGLagNjII29ASaNEk4sWon&#10;+t7Zx/JSSqBrZB70MrPHmY+XyaYm+Qi3mP86sgIzAZP5zEcSx950YRFdrxaizi+W1yITYlkaDCLj&#10;8EnHiG8mBv2YTj8yBE0OAU6GGWegLCIRE+mNcN2iA7BEM08GusB3v2CTN+tkOaFDYTXBYSGciAp4&#10;2FmueW8ZOWg7v4C+QxWoColVYUz66Oz0kI1V+h9G/csZMJGhKOIhzof0gbCArAAIi5JSB8vKylo1&#10;95uHPQDykQhrmUc+LPke4FhRlm3x1FwrzVP01oV5mB3SVmwW7kHP3kSPlzTfwMpwR4/ppnPofbcE&#10;BWFHcDLwMGqD6dUGp2AgPBfDrMwSVXZYk4GhwGR0eh+D1vsotDRWtV4HUOm1D7UhR1EZeRT1O5Ix&#10;cLQCl4r7cFt7HvoL03DIWuIS1kQqKuu2NGc4qdI8JYZF6qMMaTXbZR0HAgefQVJpZIXW0xCYmFaL&#10;xaJAQ7YyBPZBwLg/h2VZZS6AOL0WPid/QZWRTUYekwSw6hNYbTxBorCKsXE55rnzNo+co3bQ40yH&#10;Qf8CFuafhm7+azDOfwXWxS8SHH6ZICHNV26wgJ5gov8Ejf4n4B6l9XH3/Il5Gfr7aebvL8Os+zWC&#10;xq9hYeE3sLjwJczf+X+o38Di7FOYXwjB/NIO6AyHYdEfpyffCue1EUyWNaB+ZyJOBvE9aMg6QpPR&#10;6nsYnSH70R62C53bNmAy+1U4xo7w3ZEB3MvDQmsyWna/jhKylZbgJNWEpQJHkq3IZMMeMpIu3wpo&#10;fRvQ6FOBBoJR+bq1OJXgA9eE9GP8ORwSimTuM3DOfpbX/Avoev2gfSsMlSFvoTU0Fy0h+Sj1P4qT&#10;oe9gMq8CuEb2tniBGX2DVnaKZW+Oeb8Ao13HPJdBADS21mUAoepPTaNj53ECCB2O8Cw6HaksTwIg&#10;Gej3Jnj4yjolWUx/BurC0lEZkYbq7VlY6CbAz9O4SzMYy4qB73iJL1EARCYQOugMCeNwEUhcEh3a&#10;boHTzBvKZNfrZpxNaUNFsDC4OGifjmWeJKtFwio2x2Gh5zrPY/pUOWRaWZ4ETKQe3S9fMrpLmn5J&#10;RdwAIwAi6pHHLR4A+RDle4BjRVkHhH3Q4WblYqWj9y7AYXIYoTfrYJb2YStP0Nthv76I6w0jaH8n&#10;H8VBx1DkdRiNoSn0ADPRFpBCLzENHaxwPSHpNGApaAtLQGNwFMr996Mg8H3kRx5EHT25iYRGTJYM&#10;Yal7EpDOzhm5Piuk2Gypa0wXqyPs9ORsZD0CGNLcJH/S2W2nisE3OawwihIBRc18CJmjIs8lo8dU&#10;bC4CyAqIrOx/UBWp4j0FiJQho6lxA4j0h3AfDZuJbMcqa62TrjjFU7brmRJ6o6BBJIg4HNk85y0s&#10;zUVg6d43oZ/5W5hn/wj2+V+Hc0EAg0VZR1ai+wV6xrLinnSqU5d+TgGIdebjBJyfh33p07DwuJFq&#10;1n0G5rnfoP4+9LN/gtl7XyPT+Q6WZjfBPPU+lk7H48yJw6jY8Srz9k1U+0ej0T8B2oh4aNe+h7rI&#10;NfTgfTFfuZGk6UUa+R1w3NgOx8W3Md+0H527XyCQ70R3WDxk3Q+JRtzHd9hD0O8NOA6tH5mHXy1Z&#10;RBGqwt5HxVZfXC18isThX+G6+WU47nyO7+0LZBVfhevyKlzLX4fisHWoo7FtDqbhD8lErt97qNoe&#10;g4UOGVLL92xe4Pslk5P1NwjQbtZHtsvclPeshlTL+i4sBzPD19G8IxMNAXye4HR0+acQQLIJIFkq&#10;ZE1fYA7agtJRz3JWFp6MwtVJ6DhAVnidrFUcDl6DxUZaw+gSsLywXLiXA2BBJzuVjiQXHSUny48b&#10;QKh3bbhxcghVEcxLcXyejsEg86SdDlJR5BHV/6Zeuzg2cnEBEZYRaQZeARC7mqgo5U2at4SlsGxL&#10;BWMaPPJ4xQMg/83y3QAi4CFeuVRoO02pjd68AYszs6pC2q7pMFk5hIZ3slEccoSGhQChgg9moiMo&#10;k5Q/i9sMGrAsdK6XUBqHcEJzANVbElD7choaDpxA//E23OsjaNxgtZbOb2mSklFcNM4yDt9ll/H1&#10;NCus/YQO1YSm5kBIk5o0rYlXJ39MtHv52odVHsZdVR/UHySs+/RM3cZGmuskZrCMzCG/4b2ZFt5T&#10;Bg+oiXzMJ5mwp5r0HIs8b4pXuEjt5o3KCS4pMMzthn46Agt3/gVLd/4YpunfIDj8AhnGL8Cq+0Vu&#10;Pw2HApFPckv2IXNH5j4Gp6yHofs4QeRnYNOTmRjJXky/QtD5HExTv03Q+Cs45vxgvr4Z0/07MZyx&#10;HUVbI5nHW8kQDtLIklUERKMk8EXUPrcGp6JDsNgSQIP/DA3jv8Nx65uwXwsFzr6FudL30fX8CwT9&#10;XRjUxKHHh549vfse/xh00WD3aMggfPPRElSElkiJavsc+g4FwNDnzXf3DwSjr5DN/C6v+2f02ldh&#10;ui4cbS+vR0XgW2jRZKOWTKY2MhmZQXto1AthO0vwkG4kMgCaWv65u6BpspWKebXJoAVpT5QRdHwf&#10;N3vOoHazRCOIR7NvAhmRxDfLhsyoHwrMR3/IcdRLtIE1GcgPj0XBlhTcqHbP/ZBmVikKbvBwj+KW&#10;O0vzrHrZ4hDJXA4aegltYpclA2Rhqns2LLVcRtM2AhPZUx+vPyTREAJjUKw5iNH4Rjgv8mqLLDdS&#10;ZolFklZhqRKRQZwXm8PCsirDr8UBcY/Ucj/hf1USPfJhiwdA/pvlPoCw7qh1x8Vbp9GUGbsSeM6o&#10;09Hg8eCsEzcqx9H0Wi4q1sWhQZNEI5Otlmft8s9Bp6x3EZCJpqA01JGRlIbGonB9LFrePYlTWW1Y&#10;6L4Gy00DrPOsVNJeJHWKl6XNV01SMmrKHWKClVnG58toHKeM1ZcZ2FRWcIcKYEevTvVS8hrSPrGi&#10;Mg5XVAyEPNN/ofzvvsqlBBjkp6pVghkiw3kd4iUzLQ47jYFM5rMRzJhHMk/EYrXCbNMxr+Z53h2a&#10;hit8IHqn6OHFKuHQx8EwvR0Lt5/B0t2/gWHmj6Bf+ALz81dhMfwKweGXFHjY5iWG1MfcDMVItXyc&#10;25+BQ/cx2Bf+F1wLv0pP/7dgmfwqDbcXXOe34WbVdnQe2ISKLVtQEvwSGsL2oTuSXnpgrFpvo/K5&#10;SAzFBcMytoluvA8sV/8Ehst/CNOlrwPXnoO9az/O7XsDPRFvYYBGctAnFUNkHDKvQut9mO/yKDo1&#10;yWQzyWgKS0R15Guo2RGEGyXB/H0QgYPXufWntPB/QX0W5r716Hs/EuWhL6A9TOZN5JF1pqMk5DBO&#10;bDqE88WDcN1lvksXGjNZgJqvXjU7ipIHKOMuzT4ydBwmQgoN/PXOMVSuj0aTfyyfLUX1zcg8lQHf&#10;XAwGHkerbzqawrNQvyUXGRFH0fh+KSxn6JHwPmLU5V1KsEQdCxj5JO8hL5gqAEKVDns7Lb8MnpCJ&#10;mE4JADpPVjtwB9o3TqDc76CK0DwgExXJ7qpCjqL1teOYbb2qnB+HnvXFyOuSvqpywbTbWE4EQGxS&#10;hmWRKg+AfKTiAZD/ZrlvUKVusQKovg9610abCUazERaZ57HASshK1bm3FGUEhqaQVAUeA345VGk7&#10;z1Eg0kYPtoGGo/P5QpyN0mKq4hysw9NwXKC7JhFnBTDEWLP+SrPQ/bDvpACq016AQiqgePc291BL&#10;O423XUJ2yIQ6aXJYXs1QXWTZEKg2KGk7FyWLkrbpleaE76fiia6oeI8yJJbYpT6rkWa8roCGwy4A&#10;QmNgJ6AxXRLRVSYeKjDhfitBxGKbZVrvct8t/vYqmRSBxKqFy1IAu34/jLObMH/3GczP/i10i/8X&#10;QeSPYNF/icD8a2QcZCOLPws7GYjqcNeRdejIThY+Bcf0r8B89XdorP8PwSMM5t4tuJL5PPreeBlt&#10;m99Da2Q0usgO+tdkMu+PocFrLzo37sbN47thHd0FXI2E4/o/w3X7r2G++NdwnPWBa+hN3ErZg+bQ&#10;XWj3OowJevJjfoUqIGWPbzzB4zB6Q4+iO0Le8yGUBr5EBhmOkRgyn6EwpsUb9uv/ANfNf2SavGEb&#10;XYczqetRtm4DKgP2ojs8n2nJRXNIGo7ze/Xr6VgYvaOMut0i/VZ2WGjQZRKq9FlJeBG6BPzf/c7k&#10;vboEQFg2rmvHULaGwOAbrZpE1Zwhr3QM+AiAkB35paN5TS6K16UgZ3McLlVM0NFhoTbxWkQpMdvS&#10;/yHDd+U+0hy5AiAueb8scyotNO50F1R8KywxLRcNmIhvIpM7iDays146Sx0BzI/weLWWy4XMXpZn&#10;lhNSG4eB9zHxWuIAsVxKmVXgQefHAyAfvXgA5L9Z7nvlrLxSAay0pGalZjX5TtoAbFeNGE5qRdnq&#10;JDRr0iGLDA15ieZg0JsgwgotK/HJIkUdq/OwlH0RGGNFvUzjfpOVR/o35uiVLfGaRrMaaiuT+ySi&#10;qZ2GQjrtxfOUrUT1tdO7t1ponKkOK1W2VGmndvF81fwgEzdk6JS0l4tKW4UoQUQxGh56UGXfo1Tq&#10;tbS7SxRcaTNXSvvlFJXgkAQs6Wh1Wk3uvg8CiEPmhtAACSuy0mBYLAswW+cIfGQj9jk+yzQti3QU&#10;06DZmxWQ2IyxMBt2wrQYCv3s01ia/joZyv8N69wfEix+G865z8E1++vuPoXZ36N+BZj+K+afH5zn&#10;t2KpdQfORm9D86bn0ah5F50BEs/qBIaCC9EXnKHAo3fNIdxLTIGj7xhw9jWylQ1wXgyC64oGzjPr&#10;oG/chosxZAmbdqLeZy+0NMbDfqUY8S+jV5+Dbt9YdAcdQo/M2wjZi9rgXSiPCMPY0TDo2gkeVzWw&#10;X/s3mK/8M4FEA9fZrbhasBGVz0egIvx1dBDM2skQ2v2z0BCUjBPBR9Cf2ATHbfIMGnQLnQALM1bW&#10;tzeLCtNdNt7SpEVrq85zSTBOvscbPadRQQbS6BtFAEnDoADIs3xubzovmhPoCMlDTUQ6Mgl4jfvJ&#10;Ps7rVfOVTWchsEtPlpt5iIoZV46SAIi8c757GbUnfSN0U1h0CCYy2VTPA1NO3C4ZQ836eDK6KKj1&#10;8IMToY1MJqgcwuB7lbCfI3oI02FS7WaCDgHE6eB1FIAQkki33AAi/MoDIB+VeADkv1lWwMOpmmho&#10;5MWrZuW2sYapUSasJNO911H6QgaK/WLoBRZg6DvHMfLtPIw9m4eRVbLIj6z9ncuKRuMRmY17KTSc&#10;Q/zhVVZG5RFSxcgbaJVlKLCs6CYgwArrMtAwy75lYJBZ1bKmiF0ZaCqBw242uUeBmVjNCSJOnisr&#10;F7o7XN1Gf6UxXT6r/goaCtVnsqLCKpZVmsuEZYiq0PMKjHh/BUi8DoFImltc9GRl9Tk3gMnQT9mS&#10;lRD8pP1bFsNSLMVppHnQ0QiKORIUk2Y2GSY6xd9fYYLOct8otYGHssk6DsIytx2W6SDYZ79JcP0G&#10;8+lrNFwEjLt/A9z5R7KGf4Vj0pdG8XVcLtmJtrcjUb9hC5qD3oJ2VTT6nslC73dy0PuszOZPREfw&#10;PpzfnQjUlALjybD1vAb70Oswdu/ClePhOJu4HgPvPIfqiE2o9H2N5yehJzgfnT4FZB4FfH8ybDcO&#10;PTSQbf5v03C+gpbV2zGx9zkYG7YCF0MIZt+EdfIbsFz/FmwX1+F6+UbU7g5BQfhmNK2NRvfqbLR4&#10;J5HFZKHGNxW1m/Mx1XgdEuZGJkCanUvMYhPLl4x0k2ZSd/c5c5F5I8ad/0s/nBhxvo67Q1dQ/1wS&#10;Gn2OoSswGYOyiuIzaeiWyMJBJ6ANPY6SoAQUPZeKq1VnFCtwzTsVgJjphKhRebyQAARLDQ/yHiwb&#10;Ysul1VOaz6QXa5HpMLK8m/hurbL0wDyg776NrtfyUR1wGC3+UegPT+X9ElEZSLDamoHLleOwzbOO&#10;yLVMTjpGEtiS9YZMVULLuAGEZdsDIB+peADkv1k+YCA02g5WIHqIMg5JVWr+s09bcal6HCfWy8p/&#10;GZgILsPEtwtx5pmTOOWVj3ECyPAqWcgpW4V9aA5KQcemHEy8V4Orub2YabuEmYEr0J2+BdfkHHCD&#10;iHKDNfT2Ii3EEpXbaXpzEpJ8iTc0sJIZqWKHlTGXz9yvJpeJged32S91UoDjQZX9K8d+kD7qd7LW&#10;uvS2rujKvBM6teqYRBhWunye7JfjKq28iFk6iXUKEO+fK+HsddLhSrd4YYrbS9wO8XkbCRJ5zIfD&#10;1NeAyefguhxJIx0OnOf2zEbYRzZA37kd42m7ULlzOwpppOtD3qAnHI0h33ScCyzAOBlgz3fi0B8Q&#10;rVZJ7Fz/Li68fwiX43bhXOxzGHhvPdpeXY3G7etQs24z6sJfInt5By1BR9FNj743NAddmlx0B7hn&#10;n3fzOh2avTxnJ1o3vICxva9iseJd4DTB6Jw/rBe+Ded1XziurMZ063Y0vRmGzAANqlfz3utS0RpA&#10;8AhMRSfLSZlPErreIPs4T7A12WGyzTGrZX4NHQK+BFH5IwzTrDIPFTvghsxDAQizeXriJlpfykS9&#10;7xG0yRolEoGZDKTrmXTIuueN/J7rfwzaAzWwnGb+y+goHa9Ghij9EWaWaQPLtKhV2k55C7mHAhB+&#10;NnGHwP4CjbwKcUKGKQE0ZWCH9fQCRg9Xo0xziGB6DIOrM9ASEIP6wBiUa6LQcbgC+qvu/habjvdZ&#10;0sNC5i71x+ok06ZTYVsGEKLi8o098rjFAyAfotwHi+9ReuMCIPyzSOc51Sq9yrSLjikLLpSOoGxz&#10;OuqD0nEmogoX/Cow/gxZyKpMjHpnYcw/xz2pi16nLAHazMreEBSLxohEtG5MQdu2dHS8lI3+t09g&#10;cP9JjB4pw5mEOlxMb8WV3C5MFvbhZvkIbtWMY6rpLOa0V2EYuA3T6D2Yz8zDfG7hIV2E6fySWy+I&#10;6tx6Xq/2mZUuqvPUdkXl+/dci3qa9xifg3mMOkIdpg7Nwjw4A3M/09A/BcvA3WW9R52mZ38XurYb&#10;WGy+ipn687hbewq3Ksdwk57prapTuFkxjuslo7h8chDn87pwLrsF57MqcTnrJK5k5OJqajIuJx7G&#10;xYQ9OBP3GsajX8Cp6BdxNmonzh18Cef2bMep13aiaf3rqAl7H/Wyrrr/YXT4xKDXOxmjvhkY8k5F&#10;76o45nscumnk2gIOoiHgLTSGvoiWyJ1oDNlJ0N+JZs0baCMwdGkO87wodJNJ9siqgwFp9OrpzQfS&#10;qw+KQ2PgOygLfg71L23Bmay3Mdt5BOazR6A79w4sF98mA4mF81wsbpe/ib63X0ZdxBssE+9BG0YQ&#10;CxUASlVr0Ff7RaN+cybulJ1XDNRJMLXYpJFIurEFMFje1J9YdLewFN438BIh2UpQttGxGIqpQqHv&#10;+2gMjkNfeKYaiaWW5g3OQVlgAkq2pOJ61Tmo6AQyM5/3UljBci19HitzfeSz7FOyfCsVxt1OhkKA&#10;MdGLMFqN9APoHYhTcMuCubqzqNmWhIrgI2gPT2b+JpBdJaODz1i3JQWXKwbgmibb5E9kBU6LYjwy&#10;i4gMiCogqcCDdUk67JkI9/098tjEAyAfonw3aHyg7lFHywBCJfmmN8WaLJ45PbrrjRdQsSMbxT6x&#10;yvMb8TuJQa8stbbEaEA2ToedwHBQlgKQPn8aNRomCZoo80Ha/SSIYgJa/RNQHxCFmqAjqAuNQr3E&#10;uFoTj4b1SWjYmITajYmo3pSIqs3UrcmoeT4VNS9koG5XDupezv0ereV+t/Lzy9yK8nMdt02v5lJl&#10;+91avysTdTt5zYdU1s1u5jVbduag+cVsNL2QTa89E43PZ6B5exZaqK3Pf6BtspX9zJOmrTIKKB11&#10;m9NQuymVWyq31RuSUM7nK42IQXFENEqo5REHUB2xFw2R79HAv4e2CLKBiLfQsJqGeO3raFj3BlrW&#10;voGOiN304l+G1uc1dAQcQ6cmhQY+lYafxtM7CYM+aRimDnqnoH9VkooNNRJMMA/LRl9wElp9D0Ib&#10;eAS9wQQKTTS6qT00wD3B8dRE9IUkc18S308CWnxj6eEfRRUBqnHrfvTvP4SrZYnQncqFZTILttsZ&#10;wFwxmWINTD0ncDbhIJp37EJD6FtMYwIGQtLRSwDqCyQr0NDJIDgVBx7G8KFq2AjI4s1L1ACrXWBD&#10;iAXLnJTFZf0uWd4pfWFmsxnOJQvTMojCNUdwMuAAmsL4bMEpZFApKPGOQmFEPPpimqAfJ0rxPi5p&#10;VpQO8keU8RV9UKTTXkYdqv4+KflkC3ZZh0T6YOYccJ5ZQO+RcuQF7UNFUBT61+RhUJOFzmcSUc48&#10;bn0nC/OdF4B51h8yZZOFTIYMxEDgEJ4lw8whIwalvYzp8gDI4xcPgHyI8qgK5Vap1tJoJZO6JEw7&#10;AcTBCiAdy0usGGcWMZHWibK1rLirotFEg9UfnKdGxXT7ytKo6eikMdN6JaPHXwyKxCdyL/DU7e9e&#10;7Em+94RmoCtMVheU+SNJaqW3elnLQ5NA45CM2pAEVGviUKGJRbkmhpU2DlUBsajyj0P1slYFULmt&#10;DUqkV570PVpHrQ2O5bVifmitC6ERpYFVSuYkWhcQjTp/tzaI0qtuXFFfKtNWFxqvZuDX8ne1Ifxt&#10;aAIawpmu0EReM0Htk2N1IfHq3Hoa9IbgKLQSQDuo2tCjStvCDqElfD/aVh9Ax+pD6Ik4RI9+PwZo&#10;iGVk1ADZ3QiBWgIIjvlkYsI3m5qDcbK/Ye8MFdpjkF659BH0kyX20cD2BycTQJZHD/kdQ53fEQJW&#10;ErTr09G4NhkVvH9h0GEFcFVbE9G5/wRuVXSShZ0Cro8C0/306jtoSDvhuFSPqapsDOx9D9Wrd6LC&#10;m+zm2b1knckYD+H+IKYhhOwgLEPFQqvblobparKPezSY9M4dZBR2lrMHAeT7iZRHARCL9HXpaJBH&#10;bqN57wlkhr6PE8GHURmRgMaNGTgZScb0diHmum8znbwy7b6TTo9T+u6+q2x/oA+LAIhMNFVh8mVZ&#10;YWlUk0EbenpOLPeS/nv1F1BOFlLgfxBda3MwHJmHHh86OD6HULUxChOJtbBL3C0ZvUX2Y2XarQQN&#10;FVeNrF7ir7nHh1M9APLYxQMgH6I8qlKtqBRuARLpPJcOR4tUAqtLte9KW7/1zBLOpHaill65rCJY&#10;S+PUsLzkrCwI1U3vt03WTiC4dBA0ugQ4/MhKAnIxFJRPD7kA/YE8j8ZQtJPA0+GdinYCTwc/dwdm&#10;olMiv3LbJcAUnI2ekFx0aXL4Xba59MLdW7fm0Yt2axfBTLSb2qnJRktgMsFJAOq7tT2EaQvlfR9S&#10;2S/RXpUGJH+g/vyNarJwq5YqTRhKA5huuWZgEtqYD6IdQTyP12iX8C3BZAwEzG4aVS0/y3la8dJp&#10;5Hv5jL0CrmQUWr9EtEu0Wd8YXiOGv4+jZ0+mQHDt4/37nk1S64ALYEz4ZGPcKxcTsl7KM7zGU/T8&#10;vbj1ZZ75ZaKDQN7Bd9Al0QACUwkciajhdSv8o1ARFosCgtWJ1VEo2Z6C6teZh1HVuFwyjNneGzBf&#10;XQRmTcACXfnFu9xepwG9BN1AO86nkllsfYvv/B3mcwyGyDRGvFIx/mwqJvguBwP4LCFkcmQ2RWSW&#10;5+hs2M+x0OhZ5mRGuMOlDKoamLFcFr+fSFmU/gsJgOmQdeHn7birvYiWY8XI2xqD5JD3kBpxEDV7&#10;TuJG4yWmkYaZyZa5GA4XAcAlE1AJUw+Vb9GHRfa5QURGbRFAHDKQRAZJkC1IX5xMFrxmxalMLUo2&#10;xKHI9xA6WV5Gw1k26fC0r4snE03FudRmWE6TBUm/mAwhXh6l546HJfeWm6lbeuQxiwdAPkR5uEKt&#10;qPKMWGckHIOKDSUgIltWAJkgJaORMMeKcdmI+fZrOJXcBu3uk6jdkIoiDT3ZwCiUBsagOjAejTTG&#10;MtS3JSANbTQuHWLcaPi6fQkAMtLHP1vFXBrwl7H8edTjNEBkM3456ONx6YyX+SVDMlQ4IF+NtunV&#10;FNCbLqBnza18FuX+nsB8pd0EKFH35+MEkSy1hro2+AHl9w5NBtoldPyKMp2ylZn0WnrS2pAcdBC4&#10;BIREu0SDmHYZPkrDv6K9Ek5DPH4azgG/VD5PCtOeoj7LSn8D/mkYplc+ymuN8RqDzIte7yQyhWwM&#10;+RZg2K8AQ9RBPz4f86VveS5Nn+QNQbaPACmzrAdD8tC3KhWD1GFvsgyvNPSv4j29M9HN7x3eBAr/&#10;TIJdGmoJalUEnCr/BJT7xaKS76IiJAmVa1JQuy0L9a8eh/ZINYazO3Gx9hSmBm7AdJlGXqIBLA8k&#10;cEmcM4ONaoH5wjVcLKxF3c5DqF67jyzxsAK7YZ/jZD7FOPdsPs5+Jx3jT/P5fXgP31iUhMaihazA&#10;NDRDMGKZoRG2m9wd5RIaRyaossSpsvgoWSmPMj9DTWglgNhkEuuiE/pz07jScAoDOa3ozmrGja4r&#10;cN0leJgJHmQ4Zhp+GfwhI7xUP8sD5XtFH5YPjtlZ9vk7CT0i8MNT7dL/R1YjTWO6oXvoO1aNvMD9&#10;BOMj6I0gcGuSWD6EDR9A1YZonM9qg/2CDJZgmpiPLrMMSRcAcVcvbjzyEYgHQD5EebAyPahqSAqJ&#10;BnFDFXibgAeLvEyystIbtItHJqOKxCtbYBW7ZoCu/w5ulkxgKKYezW8XoOqFdBTTIyuKiENpaDwq&#10;gxNQQ2+8LiAVDTSoTdRWGtx2euGiHUplrQmqMBaCjZZMpNMnFZ1eKapJrIsGslM864BspVoa2I6A&#10;LBpNAgS/d9LYdgbk0LN3q3zX0rh38JpaevlKpcN1+bPsF3Z0X1e+85wOGnot2Y5op0SnDVxmPLxn&#10;F5mUaPeKCtD5pGPIOxlDq5Lc6kWmQEM6ymc4xetN8LryedQnDWN+3MfnG/fJ5fcTGJGJewSQARk+&#10;y+/9XgTQVaIED29ZxIhp4f07CSSd0vch7CVA+iti0Ch9FtKcFxCL8sBYlIXQMw6LQfGaBNRuz0HL&#10;q0Vofr0YvQfrcDa9HzfKz2G24xZ0IxLZmNZWmpVoFFX/lgAHd9mWbLDMuw216fIsrtQOoP1QPorW&#10;HUAJjWazhmyI+dNP9jPw7XyMPVWCc08VYPzfkzD+DEGNwFzodQh1L+ViWnvTPRqKrMBKVmCwmFiO&#10;ZGi4WTEEVd6+j8gxYQTuSaVkLGQhRp1EQGYRXWT65lk4CUzOaYIcjbsMtRbwkAEfFgKHu+fhh2cg&#10;90UKvswkVQxJ2JILBjvZOHerPLrrwGLXLXTsKcSJgH2olD4mv2iCfjwdkFjUhkehbkcSLhf2Arf5&#10;A2n+Yn1ZAZDl6uUBkY9APADyIcqjKpXowwAiYSXEjzNTpUNdxs6oii3zN8RDlaG14p1Ns5JMGmA+&#10;M4sZ7RVcLBrEWGorug5UoOGV4yjflIoyWedjNTUsARVhcfSKafiCY1ChiUFVcCyqua0JjkOD9B/Q&#10;oxNtCnJra5BU0KTlpiF385BWVJOCnrAM9IbTEw9NR1cwgSaYwCPNRpo0dBOoemiw3Sqfqb7p6KVh&#10;75N+AoKQqPuzLEYk4Vh4LQUQmTyX5wkbEOVnaSKS4H2DBI4hGvdh6ggBYoRsY4TsY3hZRwmSY7z3&#10;GMFxhGxkyFeWX03GaCABhEzmNAFhnAxpkOAwFJJPJkW2JHGdfI9jxPs4WUYO+r2lI5zgFZGPpvAM&#10;lAUdRmX4EdSsjWY+HkXZ2mOofj4RbW8ReI7VYCK9HZeKhnGj7jxmaeQMY3OwXjHAKRM4xZBLXCg1&#10;3JgqoCGGV0dDKUNl5T3KPml6oeGb6b6GnthqFG6OQoFmPxnlMZW/o+EEDbI/Ab8xnyKMeReRefBZ&#10;niI78k5VTYb1z2XiauGYGnXlBg8ndBYLdDYjb0MA4Y2kj02Vt+8jckzK2X0QEXXaIcE9zUsGOJaY&#10;WKbbuci0005L4E+bAI30NyjgkIcRkPrhGMh9kY5uMhhInwVTaebvdUwDH0MdUsO277ow33QZ3e+c&#10;JOsm61i1n4w4ESMb6LBsTEFB+H5oDxbCMDGl2Lo4W06rzEeSFIlTJuyeHzzyWMUDII9DpGCLe0SV&#10;eiYdndLY4AYQ8evcQ3tV8EKJTcXK5mTFXUYbGiH+SOZwzLIS3rHCdsWIRTKUqcaLuFt9gUzlNC7l&#10;DmAkrgE9h0rRvvcEml7PRt3LaajYkYDK5+NQsz0RFZtjULLuCE5G7GeF3IeSMBqxkEOo1bi1Jugg&#10;qoMO0LDtV59lX3Xg8nfNQdSFHEZLSIyKX9QtC1b5JZPBJCnV+ia6P/snq/3q2PLnTllbm0xJS6Ov&#10;JRB0+vI7wUGGpcp64r0Ehj6qLMw0ROAYIhD1B6WhJ5j3oRHpCown+3GrfO7RJFKTVCe2nOPWRJ4b&#10;R7YTjXq/o2gJTUYTAa/BL5GGSJZlFdDJxADv0R6QiPqQRNSs52/eK8BEah2uFHbhWlk/btWPYK7/&#10;Cgyn78J6eZ6GjRRike9AjJxYPForeYfKcNEDVuu905CJwbXr+W7mCC4L/I2cq6PJnZzF3Y7zOJPU&#10;iuaXMlEYzDwNikJnaAoGggm6ZFajBOIRsr5Bn0w+OxmaF4GD+4bIsGq+fQhN69JwPW8YuMCLSr8B&#10;y4TObMGcRQe9TBzkn02aloRK/BeyYuwVkJAJC2tRgQmtVKMJToNZNQ+ppQd4nlpFUjEbPrhTQGCF&#10;SfwIIuXYIR6UG0Ck7EsMLclSWUtMFqdUrO2mHUvtVzEeU4emjcmo9T+GlogE1K+LQ4bmbZS/lojb&#10;bWdYD/gjZoWDyVHvgIkREJEq5pHHKx4AeUzyoKcm1U9Gzbh9OvfQXukElfnD4k2aRGkYLC6ZdcuK&#10;LR2XdhsZCrc6VhVp6hKvV1Qq3gz1BqvlpBGOq0uwnZ2Bcew2FgevYbrrAm63TOBq9QDOF2kxml2P&#10;gdRK9CeVYyipEkNRpRg6XISBQyfRuy+fBjUPnXtz0PpWBpp2p6DulQRUvRSLiheiULb9GCq3xaBh&#10;UxKa1qegcV0yGtYmoX5NIupW87yIGFSGRX+g4e5tVXgsKiPiyJLiUBYag7IQevvB0WRLVBpTtx5D&#10;RYDoUZT7H0WVhkwgjPcLOYJKGR2k9IgKuFcbEa105XgFj5UR+KpC9qEy9D0Uhu5FQdgBnAg9hDJN&#10;FBoDCSyrojDgl4DhkBQ0+B9BHY3Sqdg6mEduwnV9DrhHc7YgeUuVGfNWqsW2HFqFXjjZoczgd/C9&#10;CWvU0erprAYYZW0UCQEjQ1OlL0tC5s/wvCsLmGk7jeGUKjS8mIyqgMNo8D2mOvNl/YuRALIpAsSI&#10;N9kVWVSvdwJBOBZaWd8+LBHNmniUPLOfeRiL65kDcJ1h+mZ4bTIcK43mosW4DCBGlhqLAhAV1pyn&#10;/CC5XwaFhShwkNFMAiAmOExGFbXAKWFtZF0PHpegnw5Zh0DAw0bwuN8U9SMI76eoBn+3AiDuQI+8&#10;pBwSYiNoQjbnusUyfoZ5V34WPbsL6fAcQ+7q/YjWvIbSPSlYGJOZ97wW89odnJTPIPhEldt45PGK&#10;B0Aeg0iFFY/PvXoaPT9WnpVJWKymSiVekbAQNeGKVUvvNEDv0MNIA2EmkEiMI4mjZbOygtGAsGZD&#10;liZ1ycztlZnl0vywQAMwR/9unjuWWPEXWPGlfVvHSjfHmjptgGNKD+ddos9d1to7euC2Dq6bS3Bc&#10;X4D92hxsV2dhuXwPxgt3sHTmJmZHr+DuwHnc7D2NW9ozuNt8AVNNF6kXcLfxPO7Un8Xt2jO4WXMa&#10;N2pOfY9OVk3gStkoLpeO4ELREC6eHMCFggFcpJ7P68G53G6cy+nCmUwtTmV04HR6O04lNWEirg7j&#10;sbUYjalROsbPosNRlRg4Uo7egyXo3l8E7fsnoX0vH+1vp6Hh9ThUvpmA/J0xyNsei5ItCaiJjEO7&#10;Jhbt3kfIVGJRSxbQtTsH5t6bzBvmHZmDCjUuM/Il1IuEdpGwKnT1Be5FJBCmxWSCyUCPX/oEbDZY&#10;CS6yJK/K/wWaxps8PjGD6ZoJDBwoJuMj6K4+hPrgY2j3isEwGdhEoAwTTseojP56Oh5jPskYDkhW&#10;zTXtTFtjWAzqCMR5fgTC9TGYzB+C6wLfpTRdEZzk3ZtoyJcseiyYdTA6jKrzXJirhMz5ryz7wwCi&#10;VsUUALETNPjcLgEPljMBI9VwdR9AqHxmFZZGRj4tX++HElX+yT4UgEiZpwPF3ZKzch2Fe5KHAiLi&#10;FEmz4B0njANTLCu96E2tQVtSGc7X9bHcsrzqeQWyJMl/ARBWI6ZJLkT1yGMVD4A8BlGVhhVRKqR4&#10;YKoSsxLKGHa1XrpUaHWO2+OTDkt3p6XMtXWr/MkwTQmLbZU5JPToJBaVeKNWViLVGU8P2Wbib2nk&#10;LHr6yUZew2CGlSojbmT4JC+hmsWkiUK+2+Q3NJpSEe/HxxJdjpe1EtNKVVDZSs0XsBKvcUWluUYq&#10;v+ynHf4effAcYUzSJCSGW7YyqmaOOsuEyazje/RP79A/vUUQvG6Ac5Jgd01HZqXjVj7rYbu8COul&#10;BVguzMJ8bhrGMwS703ehG5/E/OAFzE7cwI3+y7jZcw33Wm/gfHQ72teQMXkdQqPfYVSEHkT/viLY&#10;LtAYSXoWaDSpLhnIIM8nr4R562AeOAkqLpNbHbLg1xJPkD4N9TvqXRuMZxcw330DZ9I70LY7DxVr&#10;YlDqewC1fkfRFhSHHv8kDHmnYdw7A2NeqRh+KgFDBI8RL+73S0Z/UBK6QpLQoIlGacBBnJTmxFez&#10;cYXAi+viBPA+epYVvg+zhSDlMMFgN5As6dUkPekQV3HH5B2JEf0BhlQ5MzzBPYNcyptVAYhTaICN&#10;L5DXUyOmVKkTtuAufWrVP3n/4rz8iAAiTWU2ApDcT+6t/uQCvKTESpOZ8aoZkI8qyqLPd8HPUmYW&#10;+Vs6N9bbS3CJM6QjuElZJnioVTHJDgWA1HuT5/fIYxUPgDwGoelhRRRAkEYrN4CoGqg610X5WdVL&#10;ARIab/H6WNlUZWflU6o6PFmZ+BuTeMDymcdlRIuJYGKQzk7ukzquAIUVU2i9tNXLd7OF3hq/yO8l&#10;xLvsk7XOZTinO3S6AMYHKsAiW+lsVePtqQIoVu5Xs5Hl4vIMopJ2XltUov5+j66cy7SoZxVdNhb3&#10;Pyug4UnSDCSGfMWAKM+Uv1fxsuSYnPPAMXWcKgxL2NgCrY8YJgEzOecucCa5D5Uh8WgKjIcsnVoe&#10;fgSdB0pgPOWeYa0AYaUTXNIhaZK0yme5thwXFcCb5rUvmKDvm8at6vNkTF1ofbcEJZuTURJOxuN/&#10;DFVeEpwwFafCjmPEPxNDqzJwNvA4xqVDf1UyBp9JwrBXMsEjBQMqtlUS0yWBBMmOIrjvjSpMN08S&#10;VFkeFvneySBtRivz3gSjhcaUSK1iXklIcwk2Ke9DDDAf//47WdEHRL6KAf8AQGQ+kjs+mwyxVZ0K&#10;VJeACl+KO+yOjMCSc9WPmTf8oADkoYv/AGHq1HWEeahfidMkQCSBNPVkeiY6DrzB/VtQTaqcM30s&#10;o8YFA2w8T70TKY8SmNRuY5kmgMjAE2kHkzIkP/bIYxUPgDwGoQlgGX8UgFBXDKoYPe53e4isCVLJ&#10;pEKsqPxkWeWraqKncVYTErlH2T0eVKDCimdjRbeyElpYUeU8+Y3UMwmxLb+V+iZGQTEM8QKtTKUA&#10;igANK7S0+UsbszCV+2ngZ/HKJRy80yFX4DGVMJ4nzT1K+XwPqLR9y9YdmZeesmr2ocHgZwEXhXii&#10;0jTyoDKxqiOXaVBRecmW5LOkVTV5rBj5lbTJw9CTtS0SNXjMLG3kNPqGcwY0vlOGosBoaCPS0Rme&#10;Ti//KCq3peFsdh/mtTehG5qCeWIO1nMLsJ5fIDNZhO3iEmznyXROS9yuKcy3XcH10lFcyOzGyIFG&#10;tL9SjIoNaSgKj0eRJk5FUi599hia/AkM4ccxJKPQnuLnZ9Ix4ZODMYLI4NPuYcmjfmkYkdnlmjTV&#10;md5AcKsMi0PNlnSMHm6BqZ3ANkUjOm+GYcEIi9kOg96ApaV5vlsTH9fdqS2d5gq4FYAwEyQPll/J&#10;fX1A5KuAh+gKgFgJHMIO1Axz9a7k2nQ0eG05ZhHGq5q7+HveQoiIKr8PX/wHiNxPhq7La1LCi6nV&#10;McmWpdNeRX/mPllKWRwi6R/RMS0LVguM4uAQNGwsM1bzMmAyTTJ6TBYdk/L6oBPmkccrHgB5LCLe&#10;lfvvu2SlHv7wdfG+PPjTFVWjaljxVkKsC2NRn7lV7IYVVDqBV7Yyi3dlWKcwDKXLn6VpTQHaypYq&#10;oOY2Ho+WlfMeVrmmMBwZLvqwCrN6lKqFqPi7le2Dn3nR5Tu6Rd1HfkMAVCjJjZ2MxUV2sTQ6jZpX&#10;c1SHfWtQohqGrA3OQFNIJuois9GyJRtt23PQ/XIB+t4oQf875Rh8t1Jte18vQdfOE2jfmonmdclq&#10;waOmkEQ0BKVRM9AYJNGRM3jdDGiDMtHuSzYhYWgC0zEUmOEeUUawGPdNx+lVqRgn8zjtl4pRiarr&#10;E41mspXSwIMqFlXt61k4XzIA+1UC4DwfY9EOs9FCILTQC5e2fhrSZc/bIR3cSuVdu1WxP8mjB/L9&#10;Qf1+Ikceys37/z+o/39Efs+UfZAWlqMVVQAo6V9+DtU0S5VmWlHb/eZaKsuL6IPP9V3X4z+PPF7x&#10;AMhPkUhlWjG2yuA+oA/u/2FUVc6Vv5XKuvz3/eT+eT+C3r+neKgP6gNpeVjldw+KfFdGlJ64eKGy&#10;5oVL5mDogIWh2yh/MQUVwRJiPQU9fhJTLIXGPgMNPjIRMwF1mnjUhyahjlobloRqWZeC+yqCYlHp&#10;H4Ma32g0+Mag1S9OhV5pD8ym5qI9SCZXZqNLZtCTcfT6yxyXNPTwujJrfiQwE8MBMnw4BRO+yTir&#10;ycQZiXjrH4sar30ol6HS2xIxFFuNOy3nYZkkZZJmN2mVMZNd0gO3ipdN8FDPdz8PJN+++11Lnj2Y&#10;rw/rRy2PSpOoODYPvu/75VWed1lXQHJFH3UdUY88fvEAyP8QeVSF+0H648ijrrOiP6o86hoP6oMi&#10;35VhUUaV7GOZhUin/fzgLRQ/n0BP/xAGIzPQ75eMHgJIv5pRTwYRmIKm4BQ0hqaiMSwN9WGpSmtD&#10;CS7ByWigtmhSoZUJlMEEiJAsAgcBhODRwWtoCR5dBIrugAwMBOegn1uJ6DtA0BgmAxnwlvvFoZug&#10;0UbGUe93BJUBh1C3MQF97xZjpuo07KcXmFCmWfphjHwWk0s9w4rBFMP6w8jDefSgftTyqDSJfj95&#10;1Ln/lXrk8YsHQP6HyKMq3A/SH0cedZ0V/VHlUdd4UB8U+a4MLbcykMBiJ3qIzTUD+lPTqH01HRWa&#10;Q+gPF2aQqIz6CA1/n4RaIYi0BaWjVZOBtpBMtIZmoS08R21bNNwvMb0C09UkyA4yiw5ppuJvBThk&#10;Kyrg0c1zugMJMjyv1z8Vw8FZGAvLUWHgOwLiUOr9Hgr930fluhh0v1OIq/n90Msw4ltkTRLXSkeV&#10;AQTSka/6GT7Igx9WVs5/lH7U8qg0if448qjriHrk8YsHQDzyocmjKvV/pT+OPPxb+Sx9P3a4YObW&#10;pPoHeIDG2D5pxEBUJWrXRKEjKBq9PjEYWBWP/lVkAAQSCbfSLUzCX/owCBh+bm1T4JJJdiGhWNza&#10;55eFXj+J9EuW4Z+uwugLeEh03s6gNBUGRsK9aMlo2jRJaAmMp8aS0cSiemsCut47iasFy8AxSXST&#10;UV0mJnPBCsuSRQ0akMeSUVXSD/Wjykq+PEo/anlUmkR/HHnUdUQ98vjFAyA/RfKoSrWij0Medd8f&#10;V3+QPHyOfBYAkSjHBqcdRn6WUWgyeVoCBF443omajVGo9nmPhj8aI0FkIb5xGAvOoErUYonWSyDx&#10;SUcXVWJ8yVaCTcr+wYAcDEl8LW4H/bPJYtLRT6bRJ6FYJESLhJjXJKMlJBEtEUloiEhAefAxlIYc&#10;Q/3GZPS+W4yrRf3QDdxSK/FhhmA3T5AzM918jCWDSanqDyBuyIijRwHIynP/OPpRy6PS9IP0B8mj&#10;zhf1yOMXD4B45KdCxIDY4IDRZYNBDUGlUZF+EJ0L+oGbGDlYgsqQ/WgMOIDBiET0hsShT5OAgUCC&#10;ARlFL9mHbGXRKLVwFD/3ESgkrHw/2UavdI5TZVXIXp9EHqMGJpF5JKi5JTXBUTjpvx8nw46gcmsy&#10;mt/Mx3hyG2YbrsI4Pg/nVYN7YSZuXAYXLEYbjGY7liw2zJkJIFazWmRMOsf5MO6H8ohHnnDxAIhH&#10;fmqE5hcScNwoACKjxcSJ1/G/22bo2y6if89xVITvQ0XAu6gOeh/NoVFok4jE/rIYVTJ6QtLRJ2uP&#10;y1BfftcGJKMrKBUdAUlo8SVQ+CeiLTARHYGxaPU7igbfw6jVHEHD2jg0Pk/Q2J2LgZg6XK+agH5o&#10;iqBhBu4xDTKTXEKQy6REEhABNplHZyD9WLTZoSNwyCqVakEoAQ8FIvJEHvHIky0eAPHIT404aXUl&#10;8IZaZ4WfxRZLvDAsOFQUY33nJZyKr0bdC/EoWrsfhZH7URR0ACV+h1AZeFT1VTRFJCitC4lBtSYK&#10;NRLwMfgYioOOoJhgURZyBNVhPHfNMbQRNIbfLcKl1DbcKB3CQu912C8u8V52uOZdcOqZBmlGE5VZ&#10;9mr2pqSUYMevajfTaWFCBfwk/R4A8chPkngAxCM/RUIDTAstMcVsNMcyIsspw2GXrHDM0PWfd8J+&#10;YRb3micwltWAxn25KN+VjOKtsShYfwT5aw/hxBrq6oMoWHMYxRsJHtsTUf1KOhrePo62fcXoi6rE&#10;5ZxOTJUNQ99xFa5T88B1QsE0gUpiepHxSGBAm8EGq8kOs5VpkZni0icjKjOuHUwHt3YChYoawO8y&#10;K1xN9qQqEPEAiEd+AsQDIB756REaYThkprLEXXIqJiKhXWwWfieIqLhZEgp8jt9vG7F0+hbmRm7i&#10;Xs8VXG+awJWaYVytHsZkFbV2FLeaT2O6+zIWRm/BcH4O5ht62O6ayDDMwBR1xgbXrB22BYLFghnW&#10;RSPsEp6DwMCUqDSY7FYYrBY1tNhCIJFYYqIq1piAiywra5F4ZMugwiSKyu894pEnXTwA4pGfHpGx&#10;u3YbgcRBHiIr38n6Ku7hvdIqJPG+HLJux/JcC7WVdiSZ/S39ExItWD7LhL6Vz3Jcmp645aUUMVBb&#10;hVVkDMrwi/I+BC+JpiwRcg1WE8xOWSnQSiBzp0MFwCTjkGCWEtdL4lc5zYQZCxkI7yEDr5ZvtdLS&#10;5RGPPNHiARCP/PSIAIgorbuDPrws0iVDe8UYf5dHTxSQcCc2Gm8J4qcOrpxk5zEzjbssKiX75Fyq&#10;xA9TwSq5y0JLL0H/ZJCXnCJbK+8pneByXzd8uf/sBA+rU6LbSuOa+1qi6ov6sVz8g/0r1/uu9HrE&#10;I0+oeADEI/+jRfobvleXD34o8qFezCMeeaLEAyAe8YhHPOKRH0s8AOIRj3jEIx75scQDIB7xiEc8&#10;4pEfSzwA4hGPeMQjHvmxxAMgHvGIRzzikR9DgP8PloS1HTdKJLYAAAAASUVORK5CYII="/>
  <p:tag name="ISPRING_PRESENTERDATA_0" val="TEUgVEhJIFRIVVkgSEE=||bGV0aHV5aGExOTg4QGdtYWlsLmNvbQ==||ezU1NkZGNkYwLUQyMUEtNENEMy1BQjNGLUZGNzBGRTZGOEMwMH0=||SVNQUklOR19QUkVTRU5URVJfUEhPVE9fMA==|MQ==||SVNQUklOR19QUkVTRU5URVJfUEhPVE9fMQ==|"/>
  <p:tag name="ISPRING_PRESENTER_PHOTO_2" val="png|iVBORw0KGgoAAAANSUhEUgAAAUAAAAFACAYAAADNkKWqAAAAAXNSR0IArs4c6QAAAARnQU1BAACx&#10;jwv8YQUAAAAJcEhZcwAADsMAAA7DAcdvqGQAAP+lSURBVHhezP1nlxxJeqWL1nCGh2R3NZvdXbqg&#10;dQKJ1FprrbXWWmuttUJmIgFkJlRCa61RkIUCULKrqrupZobkmTO/ZJ+9LeBokMO77qe71v3wLvNw&#10;9/CI8HB/bG97zczfy80pQWpKDjIzCpCclAU3V1/s3OEAdzc/hIfFISE+HTHRyWY5NCQGAb4hJhzt&#10;XbHh8y0I8g9DWHAUggPCERkWayI8JBrREfEIC4qEn4cf/H2CEegXaiLAPxx+vmEICoxCVFQKoqNT&#10;EcVISS9AYmoeklnmFVUjPi0fKdmlaO4aQUPHECoautE/voSj525hfvUsekYX8Bd/8wFauyfw7U//&#10;iut3X+H81Wc4f+U5rt56heev/hFjM6v4bNNeBIQnIjgyGQHBMfAPijYRHBaPiOgURMWmmTIoNM5s&#10;DwyJRWhEIiIiUhAWmszfnMTfnoKI8FSzHBKcaMrgoASzPjoqw7Y+JIG/JxWR/Jyiolp0d4+irq4V&#10;tbWtaG3tQVt7D8orapGdU4iCQv6ulnZ0dnejtr4WDU31qKmrRnNrExqbGzA2Po7P121EXX0LXr36&#10;AafPXMfFyw9w7sJdXL3+GCuHz2P/gZO4dedLs07bFNduPsWDh69RVdmIyvIaNDW0oq2lE92dfWhv&#10;7UJ5aRWKC8uQnZmH/NwiNNQ1o5GfUVNag8qiSpQXlKMsvwzFOcXIz8g3pdaX5JaY11pua+pEf+84&#10;hgamWU6gq2OYxx8xoeWBvkn0dI2it3vMLGsfLVv7WcvTk0uormzBL/76d9i0wQ7Ojj5wcvTGhs82&#10;oTi/GDlZ+UhN4rkNisLgwCSeP/0G1689xNWrjCtf4PadFzi+dg1HDl8wsXzoDA4dPI3Dq+dxYu0q&#10;Tp+6YeIIz9XQ4D50dY6js2MM9bVdqChrRF1tG6anFtDc1IE9u534X8bwv43G3MxBHD18lt91FPP7&#10;jqCstBk11Z0YG91vyvy8GoyPLeHsmVs4fuyy+exjRy+Zzx8aXMS+ueM4dfKm2X7s2CUkJeXBzs4V&#10;GzfuxBQ/b3nlGEZGp9DS0oGqiirUVFUjLjoarg68Tn284e/lhRA/P0QG+iMqKMCUob7eCPH2RElW&#10;BvpamjDU1cr/KRNJUeEI9fdBRnIislLSEBcZhyvnruHxgxe4c+sLnrNXWF0+iqG+ASzMTGNxdgoz&#10;o0MYaG9GX2sDRjrbMdLehuHWFox1dWFuaAiTvb0Ybm9Hd309msvLMdrZiZXZWRycmsLSxAQOTE7i&#10;0NQ0lidncGBsEkfnFnBy/0GsTM1irn8Is32DWBgaxeLwmClNjIxiP69pxezgIKb6+ky5MDqKGZbz&#10;IyNYnpkxr/UZK7P7WE5hpKMLh/fxnM3M4cSBQ1hbOojVuXkcmp416xdGx/m9ZnF8cQWnDx3HiaVV&#10;nF09hqML+3Hy4CFcPXkCZw+v4MKxVVw8fhgrcxM4cXAeawf2mTi1vIj3BL7srCIIhIkJGfDyDMRe&#10;ezdejJ4EVaiBXlBgJPz9whBIeAlmAqCPZwDsdu6Fr3cgXwebMjgwnCDkfgRdCJcFwPCgCISFRBGS&#10;kbyYIwkOWwQGRBIasYiJSTMQFIB8CcXwN1AKIRyTMotR29KHxs5hVDX1YWDiANYu3sXC4XMGgO/9&#10;5W9Q3zqE1z/8D1y/9wpXbr3ExWsvcOHqczx79Q+YP3gGW3a6wz8sAUERhBYhLsApQsIT3gIwPCrZ&#10;fL4/bwBBMDic8A5PQmgwg3AT/CwACooCnwXAmOhMsy08PJkATDMQLCysQQehXV1NuNS0oLGxAw2N&#10;bcgvKEV8QiqSkjP4uhXtvLjqGuoNAGvra9Da3oK2jnbMzu3D9h12qK5pxLff/owLF28b0J05dxuX&#10;r36B5dVzmF88jpu3n+P8xXu4cOm+AaDgeP/hK9TXtfEmrzYAbG3uIHB6/x0Ac7MLUMTvIgC28HvV&#10;VdajsrgKZQJgQRlK8kpQlFOEUsKwsrjSrBcEa8pq0N7chQECsK9nHB1tg2hp6iVk+81ye+vAW+hp&#10;u0rBUCH4WWAUAOdmDhFGHXj/Fx9i88bdcHH0hcNeD2zdsA0FOQXIyshFZlouIlihdnYM4NmTb3Dj&#10;+hdvAPgQt24TgCeuG/gIeBaMVlfO4eiRi4TQdZw5fRPnz90x22ZZGbbxWpkY28/v3GcAODw0hazM&#10;fNjvcYanKmpe4w11HTxnfUhJykdpcSOaGvnb2kcJy2XCcgAF+bUGrCdPXDOfoc9cWT5L8B3B/sXT&#10;/C43+HlX+B0f4eTJa0hOzjcA/PTTLRgcnMDi/mUMDo2zAuxgJVVpABhLADrvtUewvx+CCb8gHx+E&#10;+fkiIsDPwC/IywOhPl7IT01Gb3MjBjtbkZMaj7jQIEQE+SGL6/MysxEfFY9TR87gCQF499YjPHv6&#10;EscOr2G4n5CZFgCnsW98BMPd7RjqbMFEbzfBR7h3dhgo7RtmxdTfb6A30NKCztpaDLa2Gigtjo2Z&#10;ODg9hQMTkwZ+gt6ppUM4c3AFhyZ47IFhAz5tWxqdwP4RQk8xZoOf3i/wzQwMGOjp8wRdbVudmyPM&#10;eFwC9tjikoHcaGc3182YZcFP6wXDA5PTZv3SJKE8Po21/QTfyhrOLB/DpeOncGblMJcP4+Kxozi9&#10;ssQ4gDOrB3BgagTHl+YIv3kDwlMr+/FeXGyqAV90VJK5AKQAHR08jAIUAAU/qTZFUGAEFR+VnD8V&#10;HcPF2R1eHr68eHzg7emHAD/CkeHrHcD3BhF6EYgJj0VURAwiQqMNAIMIxkCqRW+vILi7+/Mzeczg&#10;WHj7hcPNi+8lBL247OlP6BJcxVUtaOkZQw1vsu5hfnEC8ODaZQzPrlABfoiy6g68/O6fcfP+a6rA&#10;r3H5piD4pQHgEV6g2/d4wTMgCgE8lpSdlJ9CywKfgV+ITf0FBBF+b5RhWFiygZygZylAlVGR6YiM&#10;IKCpBLUuLjbbQDAygkrWADANBQVVVH0DhF8bmpu70d7RZxRgKaGUmJRuorqmHq1t7VR8TahvrGfU&#10;oamlkSqwBdMzs7Df64wMKrWvvvoOly7bICfYXbn2CIePXsTC/jVcp+IT+LRNoW1SgN1dQ0YBNhNu&#10;UoCCX0tTu4GiwFeQV4yykkqj/rS9qbYZ1dy/vKjCRCkhWFZY/na5KLfYhJbrqpuMAhTMBIomKnPB&#10;T9FY32UANzw4Y0D4rvLT/oKitW7f7LJ579++/zG2bNoDd5cAXnee2L55J/Ky8gykcwinCFZa9XXt&#10;ePLoNW7efIxr177AFf5mowBP3jDwWTt+xcBIoJMKFAQvnL+Lc2dvv90mRbbEczYytA+9/C5trX1U&#10;cnOorWlihe8CH1bgckCNBGBTQw8y00v4e3oJtTWjHgW4rMxyntsJPLj/yoBXoF1cOG62CbDHjwmK&#10;t/iZ16hWH2Fy8oCpEB2pbAXA/v6xtwqwta0L1VSAdTW1iI+JhdOe3QaA4cG8b/z9jfKLpAIUBMP8&#10;fIwCzE6Mx2B7q1GAhVkpyEyMQ1xEiFGARXn5SIxNxNrqSTz94iVu33zIc/YCp9bOYJiqbI5gmZ+a&#10;wORQP/rbmowCHOKxBttaWLZRbXVgnI5EZV8T/+PmZvQ0NJhSkBKsFIKhgCbQSQWuLSyZODg+ZdSf&#10;QiC01KBipn/AgFXqUkpzoqfHQFDLAq+2WSrwEEG9Mjtn1N1YVw+hyc8bnzTK7/j+A0YdCoiKVQqF&#10;JYJ3dXbJqL8TB1YJvyNUf8tcPoBzR1ap8pYY+43aW52fwrH9cwTpPpY83tI83ouP080cTZh5swZ2&#10;NwB0dfGBC8Pdzd8oQi/PIBN+VHrhBFlQQCg83Lzh4mQDoELQ03qFnw9VIUEYSvUXIeVHEAYHhtng&#10;6BNE+AWacHfnRU+l6ezsA08f2mMqM4W3fwRcvUOxx8UPJdWt6OQNVdMyQCU4hmPnb2P51DVMHziB&#10;v/toCzLza/Dl1/+IWw9okQhA2d8rhODjL/+IUxfuGQC68FgCYEgYreqbCKPFDY+ksotOQyQjlAou&#10;MDieECQMGUFB8W/trsBnQfA/AjAxIQ/xcTnGMitsAKyhxRlAfX0n2tr60UUg9faOoL6hhRa4AGnp&#10;OSgrr6IKaENLGxXYGxVY11CLRl58M/yTPTx9ERIahadPXuHmrSe4cv2RUXiC3olT13Hg0GmzLOi9&#10;qwIffPG1ubHLSyvfWmCpQIUAKPgV5peYZSlAC4C1FXWoLKkyIfAJgAJesVGDxVSFpWZddXk939Nn&#10;IKYQ+AQ2LddU8b9qH8LYyD4M9k+9hZ2l/BSWGpQCFEB/95t12LrZHu6uAbyefIwCzM3MRUlRObJp&#10;u6UAa6qb8fiLV7h184kNgJce4s7dl1gjAOdmDxN4NggKSgKgoCUrLAAKfhYE145fxigBODo0R0hP&#10;Y2FhmfsfMde1L51NBX/b1OQiRof38dx00ebzZiFUBb2B/lmkpRajvW2E3+OZOd7S/hPo652mRZ/D&#10;xPgBKsM7XH+bKvA6j3MIAwMzRgE68XcJgLoGjh47haGRCQK4k5/RQMg2IDkhEU72exDoS9AF+CPQ&#10;m5aXdljqzwpvJwekx0ZjlIqtt6UBlUU5yEiIRXigH5VfBCsNKsDoeBxfOWEU4M3rD/Dw/lOcPX0B&#10;gz2EDwEzOz5qADjQ0YKBtkYMd1AFM0apAAU+qb0hXo8KvZYV1joBSsBSKRgKaOMd3Zjo7MFkVy+m&#10;u7m9ZwAzvQMGfAKgAd+b19N9/QZ6CkFQx7KAKmut9e9abUFPIRss8MnuHplfNApQy7K4gqHKw/sW&#10;cXT+EKF3mLFC8C0TbEs4urhgAHj28CHGQQZV4OH9VIWruHL8OOMYLhw5jPeyMwsIpjA42LvyAvSk&#10;kgsgzIK4jtBQux2VX0hQFIOWlUALD6WFDQzlBesJVypAld68WX28/N4qQ19vKjvfQATxwgo0MNTx&#10;CFDCTzWtIsA/DP60y15Ugl5Ufj78nGBCKpjW1J9qzJ3K0NEjCPllDWjqGjEWuKZlECcu3cMKATh7&#10;6BTWb3VERFw2Hn35M24//A7Xbr9ivDYK8OHTn2iJn2O3k785jn9oggFccGjivwOgQssCYEioDY5a&#10;Dg6xwU+Q+49tgQq9FgwFQKlA7SPVGBX5ZwA2NfXQ/nZTDfahu3uYAGxDdnYRUtNyUFRcTtjJBneh&#10;pk7tgA2orqVtbW7FwuJBhIZFwdXNB48fv8b9B18RgFQ/N54Y6J06cxNLB08ZIGqd7LEgqHhIAM6x&#10;RizIK6LFbDLqT6F2QKk+WUtBUACsqao3FrhBAORydXmtUYJlxRUozifwWJbTApcSfMVUjuV8f3lJ&#10;NUpL6gy8BD4BTdCTFVbbmta/C0DFu+2A2lcAnJk6YF5/9slWY4HVBujq7ItN67YgLSnN2PV8gjeW&#10;zqSyooE3M2/qG5YCfMhz8hqnz94xykvQE/wUAp9eC05ShLKrAqDUmrYdXj5DFTiHsdE5qrcVbjuD&#10;pMR0ODt5ICM9D5MTC/xNY/x8Wk1CTwAsL2tBCe2wQFhf14PLlx4Ye612Qa1T26Is8pnTd40KPHL4&#10;IoYG57G2dgX5+VUUE374+ONNaGntweEjJzAwNMaKsRtN9Y2EYD3SU1Lh4eJsABhA+Pm4ucHPwxWB&#10;nu4IpvITAH1dnBAfGoza4kLkJMcjLT4SsSGB8Pd0Q0RIEApycpEYk0ibu4QXT7/BrRsPcO/OI1w4&#10;dxl9VFJjgwTUGG0nLfDEAGHU34XpAaovxtywrV1OsJMqkxpTe5yAJxCqVAhUpv1uQMqOcHtTKhZH&#10;Rml9CS0qN5X7R8ZMHKR6O764SDgdpDpbwYWjR3HlxAlcPXkSZ1dXcXltzahKAfDowgIBSKvO98vm&#10;CnJq+5OlPb28atYpzq4eMetki08dWuHyMZzneT1/5LjZ7/ShZcJSALS1/wl+p5YXcPH4IQLwMK6t&#10;8fOPr+H8yirey88pgh+B5+zgDk832lnedD6e/iapEULLGx4cZRIbESHRBoBBAcEEYAhh5k8V6Akn&#10;B2cqQG94unuZdT5ePAaXvTx94EcoBjD8ff3fQDDYWOMA2WjCz59qMTIiHvG04JExSQxayqRsRMel&#10;mzY7r0Da5pg0QrARFbQl1c0DOMMb4MjZm5hbPo1d9rS3PpG49/g73PniO1y9/fLPAHz2M+4/+R7O&#10;nmFGSXrzWH4BsQaCFgD/Ywh8oeFcjkwxMLSgJ7hJ8RnIvRNKgAiAssDWflpXQFUqALbQtguALVJM&#10;VIGNjZ3IySlBSmoOCovKCLt2dPLirKmrowVuRGl5OWpq66kAF/g9YrB1627cvfsMd++9oLp7aNr/&#10;FFKAagO8dOUhbtx69haA56h4Hz76hjf/KvJyCg0AO3ijWQAsJdDSU7PMNgHGSpTU1jQaGCqqK+sM&#10;KPMJSYGyhKBWu2FebqF5f3FBOY+Rb9rvBDUBrba6zSQ0yktZWdHWvgtAWWFrWW2Eai8U+ARAgVHw&#10;27BuJ/bYuROC3gaA8dEJxqqXELwpSZn8DtW4e+vpOwCk0n34DS5cfGDUniyvIKe2QEsJHlg6aaCn&#10;NkBB0NYueI37XOE5GaK6o9IgAE+eOIeU5Ey6H1dEhscTjjNobuxFTlY5VeI+08an/1c2WHZXwLPa&#10;FVtbqIamV8w2ffaxo1f5uWf5nU7Qmp/D+fN3UFPTAT9W5p98shl1dW1YWT2O0TGeDyokKUC1AWZl&#10;ZMDf28tY4CBfKn8/P4QG+CKCNjiWcIsPD0V8WIhpAxyiYutpoWOoLEZxVjqCfb24rx8rrAIkxyWh&#10;p70PX3/1e9yhBRYAL1+8agA4QtU2Q/jNjg4RflRvBOBkf48B4L4RriPcZHllg43NHR830BOYpNoE&#10;Pu2jdVqe5H4LVHCLhOU+JTS4vJ/QXByxrbO2HaL11vHUtqd2vjWqs9PLywaIimunTr0F4PH9+7k8&#10;SZWp9sFRY3fV5ifQydZOEbSTvf2E2JoBndadOkSbe+gwIXiUYDxq9pX9Pbo4b9TfiYMLjH04fmAa&#10;pw8v4OzKQcLvOK4eO4ZLh4/gvQLaIdnZ3bv2vrGzhIWnH0Hmb+xsdFQ8YqISqHpiqP6iaGfDEBUR&#10;bVSfu6uHUYBuLu4Gfgqt83AjmNy9CVaqQv6hflSEUojehKKHO8FICPoThgJgaBghx2MLgImpuSYL&#10;rGxwXEoeIhOykFNcaxRgc/c4Khv7sHLyqgGgMsHRCTlUgU6E3ze4++h7XLvzCpevf4XLN17gDhXh&#10;s1d/QiCBZgAYEA0v70gCMIGqT7aX0GUEUekJjFKGgl+I2v4IvyCpxaAEBAXarLClBC0QSv0JegKe&#10;FKDaABUJ8TlITipAR/sIOjpHqQIJntJ6lJTUooxqNje3jLYo21jhFrXNtXZQCTajqrqWUCwxCnBs&#10;fArRPB+/+c1npt3rDgF46coXBngCoJIhUzMrZlkqUOstK/wFAXh49aTJ8tYRbLK4fT2DBFWPAZ4U&#10;oJUEEehkjQVKwa+2usGE9hP0BECV2lcVpaBZWlSJ5MRso/YEMkFNAJT9LS6sMSBUG6BCmWLBz8oM&#10;C5ZWsmRibMFs37vHA598tJkOxNMAcP2nG01bljLVRfllyKQqy8osou29g/s8D9evU9Wcv4t791nR&#10;sVIQ6CwFKPhZdnd+31ETApjiEmGpdsBzVM+9vJaUBJmndRobnTaVsVyJejsM9E3wu8/ynFCZV3Wg&#10;oaEPsTFZ5rg63sL8MWOtBT5ll6U0BcAzp29x20mG4Hfe7K8kyOjoAtzcAvHrX3+CIp67A7RqagMc&#10;GBhiZaHzXs3/gw4iKBChgQEICwxEZHAwokKDEEvoJUaEISk60gAwicvKAisJUl2Sh+RoChIfD8Ry&#10;fWEuXxOAzbUteP3l93h47xkePXyOW9fvoLezmzaY6o1Kb3KQqm+oD1ODfN3fa9Tf/vExAzWpPVlQ&#10;gUr2VAkLwU/rBT8rg6vEyQRjpo/vH+gnAAcIvCEsjY2adftHRzA/JCgO4eAEFeHkhGnbOzKvdrz9&#10;BlAqBUIpQQFQx9f2w/v2UYGOGaUnACpkf6X0ZgeHac87jPVVCHZSiVKDlio8vbyCo/sJusNUgfvn&#10;0FCah/HeVlw5tYozR7h+dQk3TlEBrh018V4BbxRPAnDXtt1wdaSldSbQnAk2lr6EYHhIJCJNAiPc&#10;ZHLjYuIIRFpUV3eCzoN215fWxZVgVLugByFHCe/lQ5BSEXqrTSOQtjjgTdD6UkEKgAKhl3cArWYk&#10;Anjs0IhYJBAMSWn5SEjJRTxVRhRvtIJy2qre8bcAPHCMNufMDWOBkzNL8dE6O9y8/woPn//01gKr&#10;HfD2g2/x5Ks/UEmmYjtvrsAwgs4/loBLIfgyEU1oKUIJtgCCTuvDItQWmEooUgkSchb0BDpboiPN&#10;QFHxLgDVBhgVmcH907jOlixp5I3T0zOJ8vJmxMVlISIiGSmEenZ2KdJ5U6emZZs2QanApuY2A8CS&#10;0grTPWZ0bBrJKdn41a8+xrWrD3Hnzpdv1Z9CoBMATdcXWmALgFKCUoAn1s6bdj4BUIDr7R4wSlBg&#10;U/cSKUALgEqOCIBSgXUsFVVUgSVUe4Xcp4gAlBrM5XsqK2iRKxsIJb2/2oBPSlCqr7mx5y0ApexG&#10;hmbfQlAhCFqZYYUAKFVot9MFH/x2Pdxc/OHtFYyt67chLirOfH9Z4OzMQtNF69KFW3j4gAqfCvAi&#10;le69ey9x4dJDowAFQWNvGVJ6Ap2VvGhpHjTl8vJZHKU1vc7zt7Bvlb+3FaurJ9DU2A53up7QkCj+&#10;r1E8T7R00wdZDvO315sMsGxvf9/MW9gqA6x2PylCKT8tC4rz+05wnzNUpBeMQjxD2E5R6QqAH3yw&#10;DvkFFTh2/DQByAqhZ8AAsL62DgWEV5CfrwFgOEEoAEZT+cURegmEW2JUBGKCA40F7mlqMG14VcV5&#10;SKAyDPLxREJMlC0JwkqzsaYZr778zgDwiwfPDAClAA0AR4f/PQAHejHPdUuTtu4pgp0SEWqLk9LT&#10;OksFWgCcppKcoPqb7u15Cz+FgCcAzvb3GQAKfhYUl2emTcJCFlcKUABUqbhENSbo6dgqBWCpPwFQ&#10;7X9W258AqPWDre0GigKf1inOHT5K+3uUAKT9FQCp/pTgUPJjoIXXbGEG9k8O4PTqPpw/dgAPrp3D&#10;rfNr3G8S7+Vl5MGPlnfvzr1wIwC9XLzgQfg527vAk2UI7aoSGerOEh0ehcT4BAIwmtbXkRB0I+g8&#10;WYvvQVpKqll2dXYhAL3h6+ODAF8/1mzBhGMI1WMYLUYEogjPsNBI1riCXwQSEtMQG5dM+GUQfjlI&#10;oApMSM5FLCMsNh1ZhdVopnpo5s0iAEr5SQEqCZKeW4m//WAzLlx7Qtj9CZeuf4nrd77BzXvf4vrd&#10;13j84mfTRrjFzg1h0enwDyS8QgW6dERE0bZGZprlUIJLZTghpuXg0FQCkKAk8CwIWstShIEBcWZZ&#10;66QOBMDoqCzeRCmEOyFLlVhX28Obfta0B4ZSXfr5RZouPxnpRUgl3FNTs1FJ1SUINja1obSsCsUl&#10;FWZZCiEvrwy/+MUHvLFuvQWg1dVFwBMABTy1CVrK8Cwt170HrwiI60a9Sc0JgFJ/AqAUnNSfAChl&#10;p9fKBNfXqa8b1R8hqBDoSglHAVAh+Cm0Tx0VRpq+f3IerXABAVVCkNajqqKZcC2lTa4zMBT0BEEp&#10;wHeVoBXWNg/C4aMPNpoEiI93CLZt2sEKN8rAOpvXZm52kemlcO7MNTz64rUBoNoAb9/5iufjCwMl&#10;9cGTDVZGWABU+5xUnxSblJoA1d01STVs6wajz+/tHqVSvIiG+lbTM0Ft0gJgTFQKwdTDc9fBSqAB&#10;/f1UgwSg+gAKcgKgPk9AFOQEWnWPmZw4yO9y1tjgI4cvGQhf5P8zM3MIXl4hpg0wK6sIZ89dxuj4&#10;DKHcx/PUxM9qpNUvMn0Ag2llI4KDEBUSghgBkMATBGWBo4MCDADVDWa0h6q9osj0Awzx80ZSXIyx&#10;wAnRCaivasSr59/h/t0neHDvCW7duIuB7j4CsBtTtLoC4ORAD4MQ47IFQLX7CUKCnxSZrLDUnhIW&#10;WhYAtTwzIBXYa5SeoCf4CXr7BvuN/dU6mw1WDJnXh6koj8wrebFglN+7ELxIK6plfZaVBLEUoJX5&#10;tSywMsMDLW3cZ4bvsbUNSvnJDp87LBu8gjOrKwZ+RxZmuLxEFTiDjvpS1BRlYLS7EZdOHcCFk4s4&#10;epCq/dgc3osijNyd3GC3zQ6Oux3MssteZwLQySwHUa1FBIcjOiyKJzge8bFxtMCRtCtOvGidDfDs&#10;du7iDVVkIKdlDzd3o/iC/P2NtA8LIUTDeIxIXmBUkJGRMfD353EjY5HFGzIlNRMp6VJ/OaYN0LQD&#10;Uv0FRaYgNaeM8KOV7LIBcGppDccv3DEAzCJc/vKXn+DwiesGgBevqRP0a9y6/x1u3HttusdkF9Zh&#10;x15PhAqAAQlUe4kmpPIUIVJsBJ/CgqHWBRNiagNUWDZYoeUAKsl3ARjHiAjPIBiTeBNHGxhWV3Wa&#10;jKGUYGFBLYFXiLS0Yqo/XrhJOcikslHH6No6qi+GLLFC/QOHhidQWdmE99//hDf0BdynwhXkLAAK&#10;dtOzrO0IR/UF1DaFXt+5q2TBA2OBTZKDCk82WH0BBT1ZS6nAdzPBluor5+sKgkelpQAVOfyP3gKw&#10;TgDMI5SyWBnaIiuDCjG7DClJuQaCUodSeaPDcwY2luqT4lMCRNZZyRLZYU/3IPzm158ZC+zpEYh1&#10;n2yAv7e/gXdWuhI2pVTfKTh14hKePP7G9AO8fu0xbt7S735kwCf7a/XHUykIClJaLxhqvQDV0zXB&#10;czFAZayseC/t6iH+P22swFKoPlkhB0UaEMuujw7P8zdVGvVYUd5q2vuU/BDwBEEpQ7UtCrDaLggu&#10;H7pgssDqByiVeIPqXApQAFQWOCkpC+cvXGXltYDu7n7+N3QABGBFaZm5T9QGGEn4CYCxhN27IQAm&#10;EIZ9zU0Y76firilDWhydmb8PrW8MSgoKTRa4jgrdBsCnjMe4c+seBnsH0N/Vhck3ALTaAGcIrYWx&#10;EQPAxdExA0FBSPZXGWArY6ssrpSglgVJAXC6V22AUn+EZF+3KRdHpAIFPtrq0SGWBGZfj0lIrC0d&#10;YCk1t2jA925S5NShQyYBI5ssFagkiCAn9SfQWZ2gBcA+njNlh02ygyHVJ4DqWKdXlk3m9/TKQQPA&#10;40uzOHFoDiv7xtBeW4z60gys7h/C1YsE4+oIjiwP471QZW3dveFK6Hm5eMLf05elh3ktACqJEewX&#10;hLCAEMQRWFKAgpmbi7LGzrS8XrzpvalsMpAQF/9WFQa8AaBkfYjaN/inSgmGhYVREYXR/lLyE6q6&#10;6ROSUhGTQJXFC9F0hI5LRxRvsMDIZKTnVaCF1kkALG/oxei+wzh15QH2rZxBfmkj/uKvPzQdntXv&#10;7+qtl7h846UBoLLCX337Tygoa8YuR2+ExaQjhMouiCotMJhQI/ykBkPD0w34BL0/RxpBR1v8pr1P&#10;0LMSIrK/AqCWZYMFQNngkGAeNyCZypcVBJVlelopsrMqeF5KCYwixBMU8fHZtMEFSKUVVltgaRkt&#10;Y00D7W89La/6B6YZAKq/WENDF37zmw20Wcfw6PF3b/v6CX6C3cwczwMtlkaDWHA8ydcC4v17Tw3k&#10;qghYJTkEwZ6ufrMuPVXAsmWCtd2yv1J8eYSm7G5xUbkBoOyvQvDL5nulDGuqG20A5O9JiMsk/NMN&#10;+ATBtJR8U0oZCnYCoNX3T6WVNRYApRJVCoC//JsPYL/bnecuFOs/3QA3Z3fzndQNJosRFZWEE8cv&#10;4tnTb3GF/726oVy/8ZTn4pGxvYKNwCc1ePDAKdM1RsBTBvfSxfumPU7rDh08RZASQBNLrJz6qQwn&#10;CLh+/h+81pSU8wvltRuElUOncJFqupgWuLami+ei0VhpHU+f09c7Y45/984LowS1XW2DR49cpfK7&#10;R+jeNmrx2NGLZiSIm1sANmzYiYSEdJw5ewlzc/vRRQC2Uc2oG0x1RYVRccoCx4SHISY0lBFsVGA0&#10;ra8iNjQIKbTCfa1NhFgvOhqrkZ3Ma5QKMDE2GmVFxTYFWCkF+D0e3n9mAHj31n0M9Q2ih0AbH6JS&#10;HerHWF8Xxvs6McvX+yfGCMAJk/VVR2W1/0nlCUhW8mNW/QAJR3WBEQAnCbzJ7k6quz8DUDAU9A5O&#10;jJrlA+OywQOYolo9ecCW+JD6swAo6Ala548cMRBUx2upPwHQav+zbK4AKBgKgL2NzQaAUn62hAcB&#10;yeOd4fHPEoAXjh2h8jtEeztLAM5g7SBBeGAKs8MdaK7MRWNNJhbn23HpwjyuXFzEe4KftyuBp2wu&#10;wafXHo6ucHd0gQcB6OPqCV8PbwR6+iGKSjAtKZl/UgS8qPI8CMEowjCJ4IsOi+AfQXUXEgY/WmB/&#10;Lx/+oX42ADICCEOjCgODqK5CWOP6soxAGpVfQkIK4hKpqGKouCITTDY48s1okDQqwI6+KRsA62mt&#10;pkn5G4+xeOQ8Cita8Ze/+BgzC2t4/vofzHC4q7e+ovr7Gg+f/mgUYCXti71LACJilPSwWd5gQs3W&#10;5if4qd3P1vandYKiUYChVqb4z8uRUXpvEq10LPdPoY1ON4mU0LBkBAZKIabyJlLyxKYWFcHBCYR+&#10;ErfHcjkO6heWzd+Uk1+OwhIqLiqdMqovdY7WKJF6AqundwTNzT348KPNmJo8iGfPfo+ztFNWXz8L&#10;gGsnr/07ANoU4TM8fPAlbW4xlUW1sbjqEC0AZqQRwPwclbLB1RVKfAiATYReBZWerG4RoScA0gKz&#10;1HJebjHtWwHKeLzy0loDvSidj3BWWuFJdAUZyEyXCuS+Ocrc5hnoqbuJlF/fG/VnQbC/T4pwHAv7&#10;VliBpOJX73+AXTscoe5Ym9dvgf1Oe363OqpYwTSHx08zAHz+9Dtjf2/eeGZCoy2UhDhFAApyhwi/&#10;JSq0ibElfvY8DlMdSqUJWosE1HEC6eI52tgDaxgf1fC4QYKtC8lJmXQv/H8Co+Dq5GvaLk+uXebv&#10;baKarTNZ/Q6qedlaQTY/txrHqDI1JK+B11cn1aAtC3yFQL7I8rL53+rqu3jeSuDpGYQtW3YjLj4F&#10;584TxvuW0N0zgLbWdgPAmupq/k5eQwRgNAEYHRrC+4mqj9CLIvzUKTqO69JjYzDQ1oKJwR50NFGl&#10;56QjIsgfiTExKCsooRJMtinAZ1/ji/usCKkCH91/irHBEfR1dmGC8DMA7CUAezsJtDcANBAcN+Wh&#10;6UmTHBlub6Pqo9Jj7KOdFSD3DROAtLQT3VSTXe0EoNoA+zA3oMSHFN8gwWcD4JK63FBhjnW04dib&#10;tj8rySEIWokQlUqESHFaw+UUgqH2P3WIkDt4iECcN9nh7vpGQniYx1gykLS1EfI4VJQ6lvZfO7Cf&#10;AJzD6vwkDi9MUgXuMyqwp7mC/1cGWjuzMDlbi5WjvXjPcY899trZwWH3Hrg5UtG5usPbxQ2+Lu7w&#10;JBSddu6GF8tw3wATMUGhiAuJgOdeWuQ9DoiklY2iOgz19jPbgwhLbwLUhxHI5bCAQJMI8aEq9PMh&#10;9AKCEcT9AwODaXl8TTY4PCyadjKOVpgqKZEwCtNQtTiERCQgMCwevVQSHQMzKK3rQs8o5fPlLzDB&#10;C7+4sh3v/3oDZueP4ysC8NrN57j38BvcuP0V7j742qwbGF6Eh3cUIgi/qJhMAy1lfm1QS32bFY6O&#10;zWKphAgBxm1Rsdw3LsN0xzHD6CKoBHmzB6g/oTpV056HxaSZMcZ+BJugGkaFGUJ1aWWPBb2AgBj4&#10;+UfR8kdRZUQhI6MIxWUNyMgrQ15JDX9DAwpKa5CaUYiktDzCsJHqgNa5sZu2aSsGeTO++Oon094n&#10;yCkBIugJgBoTLMVntQ+qvE0LfIcQrKluIbwqaG+bjc1rpQ3OpPJL4znOoLXMzMijolP3lxZTFhVW&#10;vY2CfKq/giraZNrg/EoqxxLuX0goKjtcY8AXw/OYEJdNOMkG5xCq6jajjtbVZrm3ewLjY/sxNDSD&#10;3v4JtLapW1Av2tv70dc3ht6eYdrJFVZ+afj1r36HPbsceH0EYfumHdi5eeebjti2ztAxPMeHl0/j&#10;xfMfcf3qY1y79Bj377zCzWtPMT6yiFXa3bMnr+PIylksLRzHDOEzObofE9w2Q6U2O3UIc1PL2D93&#10;BCuE3yxt6cToPPoI5eqKZqRSwUbwf1V4UZHWVbfi4P5jaKzrRiFhV1/TiUO83u5SeeqYZcUNuESF&#10;uLjvKJrqe7FMKOo7WMPlenum+P/1YXBoFp2dw/D1DcXGjTsQFBSBy1dumm5Og4Oj6OjsRFNTE+rr&#10;63geYuGnTs9UfRG0unFR4SZiIgRDBu+7RDqm/tZm9LXXo7o0C5VFWUiOiUZybCIKs4qQlZKNytJK&#10;Qu8Lnp8nuEOh8JKqeXJwEkPdsr59mCaUxmlfJ3q6aW0JLsJNAFscpc3ta8dwWz2jkcqtHbO0ytME&#10;5VRPlwGZMr9Kfgw2N6K/qRZTve2MjrcQtNliwtIkQIb5miBtbTOqUfZaYBNI1SVGILQNf5OaWzX9&#10;D2W9tX2wrRn9LY0Y6+4wYF6Zm8Hi+JjZrm4wVpLk0NQs10/gCIGqOLp/Ectzs4w5kwk+un8ex5YW&#10;sDI/w3Ifzh1bxthkIwpqglFUF4KKlii8t23TZmzfvAV223fA0d6ettcZns4EmLMbXHfvhd2mrXDY&#10;utMAzd/ZA/5UicEePua1xx5HeNo7wWXHbrjs3AMfBxf40b5Y+wRT5fm5U0F6ehtV6OWuLjLKHBOW&#10;oZFUgf5wpe1W6eRAu+0fyosgGM58v5d3ELypCJzc/NHMi6itZwLFvBB7x/fj3K1nWDh8EeXVXfjr&#10;X36G4bEDePn1P+LK9acGfLfuvsSd+6/Nup7+Obh5RiBc2drEPNrtfMTyhhXwVAp2UnOCo4AoAIZI&#10;3VExCoDhjIgEKoT4TARHE5iEoSZXkD0PoXpRCIKm/6AsNa2ypfyCg2md1b2GN1YYoamQ9a2oakIW&#10;4ZRXVocSLheW1iE9u9R0AcovquaNMWzGEm/atNuUr17/jCvXbJ2eLcipH+DqkQtmWRlgSxmqX+Dt&#10;O8+p7FppZ8tQXdWA+jqqQNpg2Vm16RXklyIrsxAV5dxW20Gl2IjCPAHPFgVcLiqoQUlRrQkpOyU7&#10;SotrCcBaRNP6q90zKSHXQNAGwBIqoyoqwEpa4UIqPNoOqnUBvLtvHJ29o+g0I2JG0drayxu/gzZy&#10;1qjRjz/6DPa8ltQNS/DbuXmXGY+sMcj52bR2VID75w/j5Ze/x83rj81IkLtU+o9Z2S3MHkEbodNE&#10;JVZR0oTWxn6M8D8fojVVjFEJCoJTVIVzBOHM5H70dI6grbkPrU29hFwn8rLLEMXKTREZloiO1gEs&#10;zK0YAGallfK4vCG7JzE6uA81FW1oJvSunL+H1oZ+dFP9CY6D/KwGORTuo+xwf/8Mumj3s7NLWPmF&#10;Y8tWO7jznjhz9iIW9x/CEG/izg4bAOvq6hAXFw0vT3cDwNiYKGNrE2OjbCCMDKcKDEagmxc66qhG&#10;G8tRXphC6CUiKToKkXRmeawoMpIzUZCdh/u375os8J3rT/Do7jMM94ygs6kNA1RZI10dZgjcSGc7&#10;odaOGQJtkssC32hHA9VdC0HYgbnBLgKwixBTyX0IIwFNmd8RAmqopR6zA13cr8coQdngWarFgxMT&#10;puvLioa0MfRabXtmEgWWgqAyzUqISAnKCiuBobZHWz/B/TgwTUs+Rjs9PW7U3JnVZZw8ZEuaaJID&#10;2V+FLPLC2ARV3jwBOE+7u2TiuBQgYahScXBmygDx7pULuH7jCAami1HWEIGm3lS8t2PLVuzatp0q&#10;UAPSHeFB+HlT/QW4e8Hd3hG7N2+D/ebtBnSCm5vdXrjvdoDXXoKS65wJP2133WUPXyVNaKEVoV5+&#10;CPL0gaeTi7HLAVR/sszqOK1uMiGBoQZ+e+2dTenmqqF4rmZcpoOjG/bYu2LLDgds2LKH8BtD/9gC&#10;yht60M3yrLHAl9DUPoZf/u16tHVO4PW3/4zL157g5p2vDABv33uFV9/8E/qHFowClN2VXbUpvTSj&#10;BAVEgU8gFBi1LCBG8AaPiKY9psJTW6S642hZw+n8QuPhFxIH3+BYBJpZZmiZ3wBQ7YJqMzQQpMpU&#10;hPGGUoRz3/DwBNMRuryqEbnFVEvl9Sh+A8DMvHKkZrIWJyAbm3oIinFs2+aAaoLs2++obm88NQAU&#10;7KT6FpdO4BAVjwBoZYYFQQ2Ze/jgFTRcrbDApgCV6Wxr7TKJjtISqbxyqsA8Qq7SgFJ9+NSJWdlc&#10;lZXlTSbU109Z3fzcCpPk0LIAaKm+ZFUocWoLzEZqcoFRfumphdyeia6OUUxPHsDgwDQtPQHYTfC1&#10;9dEOj6KhocNAuEPjo4vK8fmnG7Bp/Va4OXnAgUrQbosdCjUZwxsAxvPcj4/M4dWLHwlAVgIX7xOA&#10;L/D4i2/R0zFmwNfZOkT49aGjZRCDhK9GfOzfdwRL80cJs8NGuQ32TRF8vVRwdVSWxchILUB6Sj6S&#10;E7KpMvn/hcQbFViYV8nzUI80XhMxrBTzCfXSwjqqwSoCsRjlxY1UiR3ITi9BS0MvaulEqspbMDQw&#10;a0amqO9fA6/Vmpp2o/ijo5Oxe7czdvHe0Vjgg4cOUxmPsXL7MwBjCD13NxeKAF9eQ8GIpP0NDw6g&#10;e/Jl+PF+pFBwcKICbCLQqMA6q1FXnks4UjR4+iIvqxB5mQXISs2g8rtlxgM/5LXx/ItXWJo7gJHe&#10;AcxQmUn9afzvVJ/ARcs6Rvs7MoQDE4NUVENYnR1lEFLTI1w3jEOTYzg8O4nlqQmszkzjCNXYKoFy&#10;ZB/P8dy42Uf2V8kP2V/tsyz7Spgdl/Ul5GR1V98oPgFQ6s+yxAKgrKuAeHifJikg6A5Q1e+bxrH9&#10;+wz8zh89bNr2zh85bLq72Lq9HDOlMtb7CMsDM1KCczjN/c8cXiYIbfATGBdp7Q/ye11YO4prVw/j&#10;+JlhTMxWo2+kGO/t3LrNqD/7XXYGgk57CDhaYVlgFzt7owDtNmwxoBPgpPwEQKk/QVBAVAiG2qbQ&#10;eu3j7cTX6i9I8MkCe7q6mf6DGjmicHP1MjbY3c3bdET19QmEm4sXnHgjODp6YKedM9Zt3o1K1tJt&#10;PePIL2tCc+8ETvFmP3jsKn/EEXy+YS9q6vvww0//ZtSflN+N2y8MAKUAZ/Ydg5dvDMIINcHPgpwg&#10;mJFFELyJzOwKA0Rjh5XVJQBDeVNExqQjPDoNQYSYbyDtbFCsKX0CouFP6xtEhRfIm0btgAKgCSoJ&#10;zQ6jMigohkFLrxloQmJ4Q+SjuLQWebST+VSAhYRgPpczCb60LAKEUUlb2t8/aQCYk1OG73/4J1x6&#10;k/xQCIQaC6zhcIKhBUZLBT55/K3pelJcVEXwdRv7293VTxC2EIplpq0vJTkL2fwsqT+BTvCTvVVp&#10;AVAhBSgAFhgoNJp9EuOl/tSemEvYZbxNhGSmF5lEiF4rwaGppQRATQ3W3jZIC0ywU420UQGq7bG5&#10;sZ3HLsKWDduwc8su+HsF0H24UwHu4M3M80QVmMubOiYyiXZ1FK+++umNAiQA77zAw/svUVJQS5gV&#10;oZufN6iMM68T2dpR9UPkZzfVd6GA318QtUAnpSfYhfH/U6l1sVFU8vxPQ/jfJvH3FRdUG2us9V3t&#10;Q1SOSxgbnqMdbkdzAyHC/2dp4cjbz5VFP3H8shkBlJZWRKVfbjq+FxXVUN2lwd7eDVu37cb+Ays4&#10;cvQkhofHCcAONDf/GYBurs7GBgcHBSAsyN/AL8jP25QBdE/ejk5mDO/MaCf2TSkTXIjQALorCo0S&#10;DV1UxZaSjisXLuPZo5d4cOdLPHv4EicPn8Lc2BRWqJRmhgZMO6Kyv2tURWcInxOLgpOgR+ARgsvT&#10;owTcJFZmxk273goV2fIUt0/xd85K2fH19BhBOWZKSwHuHx02gBQAD1PRHVV7HyEn2B0TBAlAJVos&#10;8FndYqQEtU7bj/I7aqKCpclRHKZ1FQA1pdU5wk9dZjQK5MLRNVPaADhOAA7g0By/E7/z2qEFnFo9&#10;gGMH5nF4cZb2dxaH+J1PUEFePX0Cl84t49IlKs/TkzhwsBvv7d6xE3t27jKhZbUFSrVJAbrtccDe&#10;bTsNAPds2vYWcpb6EwQFP9lfKUALhgq99nJ0gS9lu5P9XgNXd2e+pv113OsIB6pLKT8BUBbYzzcE&#10;UZFxCKQNdqcadHf3hRO3b7dzQlV9Bzr7pwwAGzr4x124i/1HLmJq31F8+vlupKSX4cWrvzfQUzug&#10;VKDaAp+9+ANWqBRdPTTOOBWprLFT0goRo7arxFwUFNUhN7+a8LMBMI6WTu2AUbK/vIlDefELfgKh&#10;ABgSQXXH5WCBja+1bL0W8MyECLLPKrlvhNoOqRQFvzDNpxhKAPLGLiqtQU5hFXKoAhXZ+RVIo1XS&#10;nIgJyTlm5Mjo6D7s2OFk+g5KAVpwE+hkczUjjFSg1J8AaHWP0T4PH76CBvtrijNlOQXA3p5BowKV&#10;5EhPy0Faai7yZMffQE1dVwQ6lQKilKBKWWIlNrReQJQKFPysiOE5iuY5UEZYEEykIgxnpaAhb1Pj&#10;+2kJZzBM9TYwMIWe7hECohua3ECJB80ZGRUWzUrX2YS3m49JvG1Zv5l2LsPMQJNr2gAT0dk2gNcv&#10;f8S1Kw9wlefi9s1neErQN9R2GqBJ1Um5ZRHC7i7+cHZQk0uQgVqgXyR8vULh76Pp3DTEM8asD/DV&#10;7EZRJgRCrVfIBssWZ/JaSeTvmhpfNJZY1riuug21VMxHVk7TZn5p4DhJV6Khfe2tgyiWuswuJdQ6&#10;0Ebod3YOQSN/9u51N4mQ+YUVHD12xgyHa6clbW6mQm9oQCwtr4e7679TgFGhgYgICURsRKjpCuO1&#10;1x41xVmYHWvH7HgbrXAJfNwd4Us4FuYUopxqWgA8d+o0vnzyGvdZOcoCn+bnTQ6OYokWdLC9DW3V&#10;lWYI3OG5WRwTpPapywlV3hsArs5O4OQBKjgCRMruGCFyVPtw/7XFBbO8QvAdW5jCiaV9JuFhAfDo&#10;vjmzn+BnhcYCK2R954aGDPgEQCsjrFIgPEIFeHie7yGQ50cHDACvnFzD5RPHCb0jBoC20R7q82cb&#10;H3xwehKLk4ME3iwBOM5yhkpvFSdXqAAPUlGuUGlSSR4/uGiU4fmTB3Ht8iFcuXgAl88v4T2BSdCT&#10;AlS4sZbx8/BCmF8A/N08jQ1WG6BlcxVSdwqBTsrQabvd220KA0qqPz+15dFSO1JV6thSgAF+VHqE&#10;YEiQzQLbcX8NRHdxVpIkECHBYUYJujhLBbrDbo8L6pq60Dc8Q7vYisbOEZy8fBeHT1/HwqEz2LHL&#10;E+FRmfjm+/+BB4++e6v+BMAnz3/C2Qv34eIeRsUWQwDS9vDCTlDNzlo+hTdLJm/uTK5LpSXSulDe&#10;TFFUfzG88COpbsJ4g0vlCYjxfJ9JjnBZ22K4vyKS+1uzwQh8kQSC4Kc2v+DgaJPUiYxM4HETkJkl&#10;AFYhm/YzkxY1I5+fTxDJ/moUTHxStplOa2JikarBw4wj/ebbv3+r/gQ6AVAZYAuA74YAeYcX/ujw&#10;LG1uPoHThZbmDoKwz4TaAJUEEQAL8ioIozYDOyk9qTwBTpbYGtsrAMr+qhQAi6lo1C9PHYZjNJkt&#10;f2dUpIYGauQMKwUC3983nJ9TRfD2UfkNmERAI1VTVUUjsjIIlfgMAicaCbHJiI+Mx54ddBpb6TA8&#10;/ExXrM8//ATpSakopFItJAQFwI7WPnz57Buqv3u4ReC/eP57PH74mha6Bh6uVEz6XMItgJ/t4uhj&#10;ICgACn6hVOEKKb5Avyizn7bpfd4ewabUa0FSMNT73Zz93kAx2sC3v2eMcC1ETmaxsc8tjVSBVH4C&#10;ZSnPXR6hl51VYmb/6e0dQw/3F/THxuaRyf/Wyckbmzbtwggrg9XVU1wvZdzD/0fzRTYQkommDTAo&#10;0J8uIsQAMJLwUxkbGYa0+BgKit0EYDqOLY9isKcCUyOtCPR2YcXhhsyUTEKwgABMJQDP4OuXv8cX&#10;974yFvja+euYouWep/2c6OtFT2M9lRiFhPrnSY0tUYktThOIo7S0Azg4OWzsrSCnjO7hWVlabp+d&#10;IdBmcVL7L8xQQc4QgjNGJU50tRkQyvquTE+ZY5+QuuPxlQWWwlPCQ30JpfTULUbWV6FtguDhuX1Y&#10;5mccWdiH2aE+rMxN4eqpEwaAssFqK1TCRMrvwtHjuLx20iRJRnuacXCWtnagDSPdjRjrbcXkQAdt&#10;8Qiun6NSPLZs1ODFNdrfQ1SVa3O4f3MN92+dsClAwUk2WCrQtAHSpqr9TirQk2pv75Yd2MVaWSpQ&#10;ak/AUwh+70LRAqL2ceNrH9bmyij7vekSExKgDFcklUMyMtKyDAC30O44Orhit50jNIZY2/19g+DG&#10;ZT//YOwmAJUYaGjtR25JHcpphw+fuoqTF27jyNo1+PjHGYX30x//HwO967e+NKVUoAAoS+ztFwsP&#10;nwiqvwIkpuSabjaaCFWwyczhhZtXjqTUPLPexz+CdjnRwDAuIQeaOMHbN5L2ORNJKQVGIQp4MVQ6&#10;sfE2JanlSM0sY1RgIjTTtdr8goL4W/ypOjRJbFAYwsJpr5LTUVhSadoABb/0XAKJ3yGFYFASRCow&#10;nTeabhz1H3N28jEAtOBmQfDk6RtmTkDLAkv9aVSI4i6tz9LiETPRbWVlg7HBgl9nRx/KCF9ZYCkw&#10;ZXYFOo3iEPgUUn16rbAUn5ShkiAqFelpuSaJIohqDr1MqjR9VnpanpldXOsE3zIqXQ050zHUTSY9&#10;OY+qKt+AJJwVQ35WIQr4XZT02LlxJ7xZCQZ4+uKzDz5CSkICSvKKqOzKqTDjqbqa8OSLl3j5gjf2&#10;g1eYnjxo2iDdXQhN9wBCzFb6emnC3jD4eYfA080fPp5BhFoEFV8E4RfB7WEGcFKInm6BBoA+niFv&#10;VaNeqyuMozpm8/06bgErqMqyeqrBdH53/keJ/H28XhS5/N3FrMjUPaitrc+EZgFXdHQMEG6dpjJ0&#10;dvY1TRpqDjhy5KyZHLWvr5/7t5kscGFh/lv7KwBK+SmiwoIREx6CuHBNiuDH8ML4YC0WZlqxdngC&#10;EUHqpiYAZrGy4P8an4AjVEivv/oBD27bLPD9Gw+wMEkrSHU2T0h1NdSZPoAnlwgowugkLadgdmTf&#10;GBZHe7E0Poij82rjmzAKUAA8Nj/HoJKiRRUEJ7paCUrZ5THTTqgkySHCSJMfqG1R+wqAAuIRqkC1&#10;AQqAyuQqISIFqM7QUoBShEqCqG1wRepxcZ4KcBCHZiZM259tWqsVA78LR48Z5ScA3qHVV7ec5qpC&#10;wq8VIz2N6GurRmFGPCoL0lFVlIHu5gpa5F4qwFncunQCy/PDmBpuxuUzB3Dr8hG857zXAS4OjlRp&#10;9qb0pfoL9PJFCFWasrhqCxTgpAAFQKlBx227DAAt66vSQI8AtAApEMpCy077enohyI81W3AoL+YY&#10;pKdmUG0UUu6HYPOm7SYRoll5PVw9eZHaZpTx9QlAYEAotm61o2orQnNHP4orNStMJ46evobTF+/i&#10;yPGr8PSJxpbtbsYCC3yywFKAisfPfsQXT34w9teTEMtkLS2LKdBp4tPyqhaUVTahoLiGUKo1cBQA&#10;Y+LVJ48WLynPzO8XEBiLaEIvkbAT6KJpkWMJRIU6N8eoj6EUEC90RSQBGh4eb9RfcHCkGe/s6xcM&#10;b/6m2LgklFfWIa+E1psqUBDMIoDTaYGlApMJCAFQ3Ue8vUPhsNcTL1/9bEBnQVCQ07A3KUDBT6+1&#10;3ljhG4/x4MFLHONNpiSIOi7LAvd0D1CNdZv+ffl5JQZgAqBlb6X+FFpWSPFJAVpWWCFlWF/bjqbG&#10;DqrKbqq6DgKOCoZlu27+1l6zvpmKvbWlx7xubuo2kJVFLSuu5XHqUV5YTYWXZRrtc6lGt67bim3r&#10;t8Jjryt83Nyxed0607+0sqQCuZmEKu3wQO8IFeDXOHb0rFGuO7e7YPPGPQRaCCPIgE7h7RFIEAps&#10;gbyWwk14ewQRcL4Enzec9noZdSf7a3V9sayvBT4/7zADRLsdTvj4g3XYu9uV+6m9UI980HviWMYj&#10;nteRoBgblUz7n2Uy28081zW1zahgxVNYWIkUVghyAprzctOmPQTgGE6cuGw6u7e3d6C1lWq7ugol&#10;JUUGfgH+FArB6jrm+1b9qU9gVLAvwv2cEBPqghNHRjE72YCRvmqkxNMauzoRgBkoyS82fXKX5vfj&#10;5Zff4R6dwmPa9DvX7mKeAFwmAJemJsx4YlngE8qUUn2pDdCm5iaMBVb739mVRQKS0JoYJfCo9jS+&#10;lqDSewTFlvIi0w1GSRC1D6objJIgUn/K/Mr6Cn6rtL0GgFwW+GSB1SVGr6X8rDZAZYgVagM8TMs9&#10;N9xvFOD1M6dwaU3Wd9kA8OKx40YBXjlxCnfOX8KBqUlM9HfQ3hPaS1M4fWSRCrAZgx11aK8vRl56&#10;JCoKk9HTUoHTR/fh9pUjmBtXX8p6TI804j21y8maujkJQG4I9PFFkI+f6cMnFahS7X6Cm8C3e+NW&#10;A0OB0FKCCr0W9N7aZTuqQtpnT1phqb/YyCgjz3Oz81BWUo6WplZjx2R1lf3Vcxlc+TlBtN5SgVEE&#10;pSZf3WXngNyCMvQNTaKeN1clAXjk1BVc0LRYBGBgSDI+XbfHtPcJeFKAgp8SIoLfly//RLWXYwAo&#10;BZhMlRIVmwpfKoJaHqulvR+VVClNvFlzCQz/oCgDoSSqFQ1f00QG6s4ie6vlGIIwjvZY8BP44rVO&#10;bYZv4CcFGBGhLi9xCKHNE/zCI2LNqBcp2rDwaCpO/jECIG8Q2WC1AWbk2JIgUqICoLLAaj/cs8cN&#10;T59+x9/z6q3NlQWWEtRzQSzlZwFQpcbMnmUlUcTjqwtMS7OG5XVTAfaYLLAUoBSaZlnRyA215Slx&#10;odAoDgt+6iLTQMWtqKtpNyCrJgQ1HljPHWlsaKeyHDChWaiV4Ghv60VHex+Bq9fDxgJrpmi1m9VU&#10;NKG+uhWt9Twe7bCm4a/medi9xQ7b12+Dt6MH3B2csOnzzxEfHU0AliE7PRs5WQWor2nm92khSLwJ&#10;PyczfZYrQSboCYAKbw+bEvRw1QxEeg6N4BdA6LkTbG5mm6X41AZotfvptSzw7p0uJgRIux3O2LLR&#10;Dts2szJ38DDHtI7h7xNiACulqWU3fidNqKrp9csqqgk/WuL8UjPcUeN/Y2PT4erqjw8/3Mz/o9tM&#10;kjA6OocuWmAlQioqKlBaWsxrXmOSCToqwBiCT11gBEC1AabGhyM6xAWJUe6Yn27EUG8RVWAbyovT&#10;4OqwB4kx8cYCJ8TEYJ7Q+frlD/ji7ld4+uAr3LtxH/unCSEC7BhVn7rCWArwtDoP09Ie2TdhFOCh&#10;KdnfCZw6KODNmBEdRwgiKUDTnkdAKevbXVdJmHWb9sLVGYKNAJQFFiCl/E7xuMoAywJL4Ql4UoDW&#10;XINaFvgs9afXti4yyv7aFKASIbK/pg2QSvDqyVO4fvoMrtHiK66fOsv3jNH2tlHl9RvLq7bA1cVx&#10;HNk/gZmRVhTnRCMnLRgpsV6YHWvGi8cXcPvaslHQ40PVeE/gswDo7upqG8HB8HP1MG2Age7epv+R&#10;usBY3V6k+pQAUVgZYa3Tdis5EulHu+uvIXSqxaKQmZpmBmwLfiVFpbRXVWaIlQBot8vBKEANgYoO&#10;pVVNSKG9UcN6kukXWFZRh9GJeXT0jKKSN9PqiUu4zprt8LEriEsswEef7sLzr/5oYCfrK9t7/4tv&#10;jSJU9xjt48kaP5G1cUIy7WpMMhVgLK01rUtVIxVgFSHYjHTeaF5KxsTysxOzCaJiM3JD1lajOQQ6&#10;QVBK0MDwzWvBUAowMlIAtMFPCQ9BLzAo3EBQEz8EBIbSDocgNoEVAT/zXQCqG4yssOCrrhNdXSPm&#10;xrGzc8G9+y/4e742sLMAKOgJgBodotcWHAXGx4++wYVzN9709aszHaEFQNng8rIa0wYoC5xD1ak+&#10;f8rqKoEhBagZXpTAUAh8gpcmO9XQNak/dbBuqG8z7Yp6oJC62AiwHe1Sf7yZy2tNNxuNLJHdLsgt&#10;N1nYSlnr0nrWxjUEXx0aqLwri6pQW1aLPYTM5o820m3Iffhg42ef8UaORm1lFVVjKcGcALud9gTf&#10;XvOsGi9CzJcqzduT6sddbX2ax9KXcPLmNaTZjLwItQCzTvNc7t3tzNKNkJQ9jjQQVHuflJ7gZym/&#10;vbvd31rhndvoiuzdua8/3xPCfYP4OYKrt3nt6xVoQuv0GR78rJDQSBPR/L5JVGQpKRr6mMvrJA2+&#10;/NwPP9zCc9KM06cJwJE5VhB96OyiYqypQX5+rlGA3l4eiI7SqKoonoNIxBB+iSyjQ30Q4LEdmck+&#10;6OvIwVBfgbmJq0rT4e3mZGbQKaIFToiJxfTEOC3w9waAagN8dPcxrR+t5oElnFpZMZ2hZwcHCLZZ&#10;rBFAssCnDymU+JjGiaU5KkAqs4VpLBCUtq4wVhsgVSQV4Eh7E/YN9VDt2Ya8yQKPtLUQhJoZRqNC&#10;bHMCmr6Db1SfOkRrTLE1rlhJEalCZYYVssfK6qpdb7yHx+tspQ2mFSd81S54hLZaE6ZaY4PVD3B2&#10;aBhDHa3YTxW6QDU6PdSJ+Yk+HJgbxMG5PtrdBiwvdqO9MQNFOcEYG6zAg7urOH+aand/p80CC34q&#10;XR2deDI94MsIoPKzAKhOzUFu3vB2cIHzTlpbqkELek4EopShVJ9GjAS68yJmpPIPiaeSiwgMQXRE&#10;pGmbyEqTwshAalKascL+fiEmCxwcFMHaL54Xo68BcIC3L8Jol+PjErk+DuW8iYdHZ9EzMIly3qAH&#10;Vkn/e8+xcvQiUjPK8evfbsLDJ98bCN6+99oowIePvzfltz/8TwNAJ7dA7qs2NilAPQUuBnFJGYRe&#10;IRVZKWFYSQVWYNbHJqQjOTXfdGeQCpQN1lPfZINlizWeNyEhxwBQpSBoU38JhGAC4RfLG4EKI4Iq&#10;lupPqk8wVISHR/E7ZNkASPhlvrHAgp9C3zGdAFTiQLPG7Nrlghs3n5ip7pUJvnpdWeCnBnoCoKyw&#10;BUCrjfDJk29x7co9ZFDtCkYaw9vUaBsNoskOpABTeXNqxEd5SYNp31MGVRZXkxQoBD51EjYKsLbT&#10;gNEkRWjbBbkWwk9D6GzHr6MirDfWWpGWquGNaazAUhEbnYKUxBwUF1ShguArzafNptqtLqUlzitD&#10;A/9bl11O2Pjheng5uiOA///ubdvMxADF+eqjl2SGTWqKNjcXzRgTDDc3gsg9AP5UYFJmbk6etLce&#10;BkQqXflaTy1UWBP92uDlx+P4mzZAtf8JflJ7Ap4gaLULCoJqW5S6FPgEQevphzq2uwsVH+EnyOq4&#10;Ck+Fpx+cWIn7+AYiMiqe10uSGccsAIZQbX7wwWbk5FTh1MkbGBvdh56eXqrALv7XHSguLqS70DNz&#10;/E1n6GB/H2OBpQJlgUP8XFCaF42bl/fzxm3D3HQdTh4bQ0FOHDyc7BEeHIaCLF6bCQnYRxv66sX3&#10;uHfzGZ49eEkb/BiHCMBVqrfjhKD6Ag600gZ2d5qOzQeo3Ex7HhWUlQRRF5d9Q70YaKrHeGeb6eSs&#10;fdW+p47RY50tGO9qMSNG1DFa+/U11BGE3dy/E5okdYlQG2tvxwyBJ9UnCKrfnsLqDqMkiNoBF0bH&#10;CEZlfvXENilDtQlOm3G9p5YPmo7QaiOcI/DUB1ChtsCLx9dw4fgx3LxwFrcunsGV04dx6eQyjiyN&#10;YW2FMJ3rwKGFDpw7wc+fqkVaogsr91TcvXMQkxNVto7QSoRYfQGVBVY/QK83Q+K8aGEVastzV/eV&#10;HbS7jD1bd8Bp127s2bYDjoSiXmsfP0JToz/SCC+puYjQMFraCNbisYiPjeefHMcaLgaBAcG8SZKp&#10;SGi3GIWFJbwx81DMMlLKiXYxKYkgSs4wdmtsfB8GhqcJwFbMLVAO33yE/YdOIbewlgDcgPOX7+Pl&#10;13+PW6z1FPce2kaEKDucU1BHZUcVmk1Fl5ZrkhyywKHhtECyqqFxiIpJQWy8JkWIMxes4JOZWUw1&#10;VvxG7akNMIfrlaQoIgR5c9Imq0xIyOI+tJCxBLsetKSHLqnNiMfX66goPTIzATGxyWb69WwCKDuX&#10;9o6RS6AUFtcyasyyPrOosJpqqo9KrQh7drsRgE/5e15T7QmATwi857h7/xUWl07iJNXErTsvqA4f&#10;EYCPzT5fEJZ3bz8n4KpowYoJpVJaLKpcglCqLD9fQ9sKuF5jfQVEzfjCSkBtgOoSw89XqffrO6Sn&#10;aTaYcrNd+2lafyU9dAzbccqM2rQesKX2sERWIhrDm8B1qXydQ7tdQMAX5BC2CvXxY2WUn1kAZ6r/&#10;zz9cBxd7F3i5UIXxOvLgtaekmQfB5+LgSlBRZVF9abicO6HnThh6E4KuTl7GmqqdzmGPGyEmEHpg&#10;zy5nE2r7kz0W/Jz2epo2QAFOwFNYCRFrnbZrndSh2g6tRIjUY6BfGPfxpk2mE3KQ0lS22MdsF4i9&#10;PLkvxYKfJg8JjWKFGMsKnBVnVCKv+2R88Lt1RmlfunAb++aW0E8wdBIW7e1tqKur5nVeTkWt859L&#10;oPnDx8OZ4CVwnfegIDsWa0fHsLTYQeVIh9BZQBVZj9amEt5bGl7qw3NKhxMXhcG+Lnzz6ls8f/IV&#10;vnv9Pb58/ATThE9vSxMVEhUY7ercm0lMF6nODnDb/jGCbaD7zciOXqPqNNmBQtZ2eWrCtO9JBarN&#10;b4n7q7+gOknbkiSz3D5JiyybvIAzhw7h/OqqSYoIXLZOzIQTYaW4eOyorW8fly+fWDNteZN9vbS/&#10;C2b0x8llPcPDNrmBAKh+fHrOx1R/H86u8jhra1y/jEvHjvO4R3Cex7t6eo0gXMPFkwexsjCEc2u0&#10;7YcGUVEUwwo3HqdYYRyg6uvpLcChQ128l93x3obPPoeGwyk0IkTJEPXbc2SotLrIqLuMtpnXb/oM&#10;BvsH2NSjvYNZH0nYpSelID46BtkZGfxTNPNzIC+IQART0QXodUAgQRBHaCRR2VWiu7sXlZXVBGAx&#10;WltZI80umlECgYFhrEWpqFiTKpO5sLiK6bkDaGrtw+z8Cq5cf4Cl5ZMGiH/72/WE4Un8/g//glu0&#10;xjfV8PvAZoOlAOuaBgi9VNMGqElX9UhMPYVObWwKT1qpwMBoXqyEVygv2EiqluRcM5BdQLJgqE7J&#10;KtVGJ5uqzq7q86WJTtUBOEXWmKCMUh/A0ESCMAEh6gTNCAuJQyRVYhzhmhBH5UjbmUygZvBYuTyu&#10;khFSYupMrDY4qTF1TdEDg/RsiS8efU8F+AWu3XhG4H1FRfgt5hdP4Ojxa7hDpattV649wfmLD3GP&#10;KvjB/a9RUtLISiTXDMfKJXAKNBSuqAw5uUX8bWqfsv2mvLwKE1pWqBtOcUmtWY6PV6In8+3vzxIs&#10;lbTh907j+dQ6dXnRNFixesBUWCKhl0HFT1vNiiOBFUtifArPT+bb0PC3pASBMQOJcSmEijs2rttC&#10;8FABevN6oZLypuNwd/KAJ22xF8GnuSnVT1BdZTR/pUpPKjFHe8LOzo2wk+LzYEj9ecKe69SeZ9lb&#10;bXfY42FAJ+Un0Gm92v6sLjHaV++TFZZF1nrtZwHS6kuoY6mNUO8XLPU+N2c9F4e2253qkhHoHwJN&#10;JqyHgQUHhrMySMKnH68z5dXLmkaLFfrAoMkCV1ToOlJWPgXtbY2YGB9Eb3cLSotYkcTJqjvQDXlh&#10;aqaBqr8bff3laGsvoihoxc2bp3Dw0BQrtVT+J3HIzknE5OQgvn79EscJj36pPdrTppoK9LQ2YrK/&#10;C4emx3CKkDlN5XVSU07NL5hkiFSeFJ7682lSU3V8VpufQtZX8FN2V21+i6O00PsEPxsA1zT5gIac&#10;EXYndVz17+MxZYMP0NKePbJiy+Qy1LlZcXrlkFF2F48fMVZ3sq8Hq/tmzbA1KdVT3K6whrQdJlzV&#10;kVvbz/O3CYqa/+8s4xyPe/kEre3R/Th1eBYzoy1YXujHsdVx3L52FFOjbXQzeTh5coauaZbnsYMs&#10;cPuzAjSjQAg8ZYJlh7Ws0gqNExbkrP327t6N0sIi81Bnhz17DBwFPs1Ma9ldAVDPBvH3DzSTHwiA&#10;AmFiYjKqqmpY6zWgpqbOlFXVNVQ9amNqoOLIpmKKo2WMNm1oqam5BOAKlg4dQ2fPKAFI6Xv1Ho6s&#10;XSDcuvHLX3+CiZlD+OlP/4bb918wbApQSZDvf/+vqG8aRHBYEpIIKqsbjLLA6q4SRxipVHtbfFym&#10;6dirGzkpMZvfU204eQZ2UoKCRHZ2mXktIAiQAkESQRbOGz84kMrWP4oqJdy0USm0HOCnGyEGoWbk&#10;QYKBbAT310wq+jyNptBnxqtNkQDVdgFFMy1/9OFGKoUZfPXyT1R56vT8jArwS9ymul3Yf5IAvGqA&#10;qLnxtP38xQe4y213br1AXm4VVWougVZB8FUYAOZR/WkORlsDfbEBeDEVaHl5owktC4D6bWrX1DOb&#10;pXA1h6HOVSxDXXUyuV0KsaSk3oweEcDVaVgjJ9QpWstJ/D2JypQSgMrkaiouRWZ6jg2AXKdt7q5e&#10;2LZlJ/SUQT9CRHAT7CzgvftaISi6c1+XvW689tTG52HgJiCpFMQEKYVgpva8HVtZSb8BoGyvwCZw&#10;WVZYsNN27Sdwqp1Q+1og1Tbtq+yxPmfXdiezXnDU8Wzw1RRxVLD8PXqshPV0RBsEw/DJR5+b36xJ&#10;SqcmZ03lr0xwS0szr6MUeHq48DoKZIWYzv++Er1dTehs05RlhawwvZGe5YupuSa0tOejpa0QQ8ON&#10;WDk8g4ysGF6roWhoKOWxKlFbW4qKMlZmtMStzS04fPAAlhf3YYWQUufiVULLjOyYnMDx2TmcWlzC&#10;CaorWdxJWnJBUBOaHuJ2qT5bZleqbxQHxsdNZlgAlFU+ODmCQxO0s3PTBoDK/FodoBV6ToimxLds&#10;rFUeX1o0pSCoJIcmPNAsNAKghq8d03bty9Dy6vwc9hOkymILfJdPncC1M6dM6KHnp1f34+LaIVw6&#10;wfesEqY8N0v7CNSlYVw9v4LDhyZRWZbJ812AyekanDg9ir7BIrynvn8Cm7LBGrPr7e5hSivMLC5e&#10;3qZUG6HUoPaVYhQAq8rKsWndenMMJTv0bILo8Ajal0CYiQ98/A34/PwC4OPjZ2AYGiqopZvIyyvg&#10;TaebsBS1NQ0I4oWi2WGSk9NNY3JEZJyxVUsHjuLgyhp6+iewsHQUd+4/x9rpK+jsHaMC/JzlhAHg&#10;zbvPcePOcypBTYjwNV59/U9mrHBgSCLhR8vKmzcuMcs8D1g3t7mpCT9FnIIAionSRKdUM5Fqv6Fy&#10;JDQTEjL5fan00qj0+NpaF8XjyO4KcoKdP28QLQuEQQHRBnyWqrRGTUghWqUFQH2uSoXAKHWoCUM3&#10;rt9FZTyEr7/5R6Pwrl5XX7/nBoAHDp3F4aOXzWvBTxAUAG/e/BI3aJUzMsoMvIqKqgmqagKQ9jWH&#10;6jUzzwBQHXQF8/z8SqqQJt447Wb4lpSd1ZdRzQE6R28jPgMx/D/SeB71vqKiGgM/KVd953j+DqNw&#10;+TtSCMEU7p+cmPYWgIKfQsual1DTcwkUDvbOcHPxNHDTjORWSP1ZIFQpVejqQKtLu+y4x4WAcyN4&#10;vAzQFBb8VFowlFpTqe0Col5rH4HMAphC+wiAgpvW6/2CnLW/1gmCOo72U+gYNuWoz+T7HN143Wuo&#10;pxShvwFfOO2wlgV5TUh7/aqm1VpGT08fOjq6MDg4hNLSEri6OBKCzgjw90JokA9yMhPR3FCOjpYq&#10;VjJJSEhyZ2Wehq5e3iv1mejtr0ZNLRV+jtrJsykkihlqh83A3Mw+nD19GU8efYmvnjzHCdrRBYJK&#10;M6QcJqwEMQNAQurUIi3n/v3Q7M7DrS2mlD22LK81usNaVkZY3V8OTPy5H6BtpMgM95k1XV80EYLK&#10;pdExWuBZo9gs1ScIyuqeOLj0nwJQsBME31V+Gs6mMb0HZLO57vLJNTPuVxMnrFKJCn5XTtMym9me&#10;qV4X+3Gc6u/86f24fukYy2WcOLYfba35PIcJWD7SicWDLXhPUFMIcOquokkLZG0VWrb13wsxU9ur&#10;P58UoiC5ef0GpCQkoqaiEp988KFpQ4yLsk3MmJqYBH9vHzNtvqAnAEoBhodHEjqxiIiIMhBUmZGR&#10;xRuON0d6Bi1ADjRVvvr/qb9cTGyimS5fYyknJhcwPDaLmvoO9A5M4trNL3Du4i2MTi4aBVhAFfLj&#10;H/8Vdx++JPxe4C4tsLLB6gzdNzgPZ/dgSt5cpPGmlwrUw88jCDhb9lbtdCm0qMkGQMbKvcnoKmJj&#10;CasoW4O22vW0TgPc1d/P1t0lhrCzAc9md7kPFZ5CANRrAU/HVVggFOhUCn4Kvda+UlDqmqJuKJot&#10;WVOzf/f9/zCz3QiClgJcPXLJAFCqUOtlg89feohbVH/3qAozM8vM79IEDJrbL7+g1IxEEQDVjicF&#10;KAVrgUylXqsyeBd+pnJgKTWZzHMXQ6glUhFaTQFq1xL89J0FQKP+aIEzZL9ZYVjQE/A0KatCrwUD&#10;KUABUKpJ4fWO0rPAJ8vro0wv4eiy19UMm3MmMJ3fKEALfoKbIGbBT3ASuLQsNSeAbd+y14SgJrhZ&#10;2xVa1nortN0KC4LaT58lSG7bbG8+S68FQJsCdLOBnDbYerBYTFS8scRar2dkT47P4OCBFfT26pnR&#10;PSYZUkbF5urqRAHgx8qXAoIA9HJ3gL+PC3IzEwhAXpuJ7qiqTaLy70Z5ZTKGRurR1MyKLCuaCj2M&#10;x8gxVri9rQm//+5nvP7qJ9y/8xT3btzDqSPHcWCGcCFglgmRFSqpowTaCQLwOOF2cnHRQK+3vs4o&#10;QIUssEITHAh+Appp4yOglCCZG+zG0vgQFocHDVBtCtAGQI0HVinFqL59F9eOmQ7NVqdmtfMJgFKB&#10;aueTBRYAle3VdxT0ZHUFwmXCUTO6CH6CoAApoGqf4c4WdDeWo6owFYuTXVjdP4D9M504ON+Li2cW&#10;cezwFEoKUrFyYBr3bl3E/iWe8/5cdDMaW5PxnkAloFngE/AiQkIRGkjVRuWnMM/14Gvto/1VyvIK&#10;gJogVRZaYIwKCzfWV/39dAwnB9aIzq5wd/c0EExKohWi6lMpG6x2QD0jRGCM1WSqETGICI/mBUCw&#10;sAzixSIF6OcXhobGTjQ0d6GwpAbVde04c/4Gzl64ibnFw3j/7z5FUlohvv39PxsAygLf/+IbkwV+&#10;9PT3VIynsMfBB9G8iaUABUApQNsMLbaRGyYIQqNiCMEoAjA2lqAi6BRKcgh46txsg6JtW6QZ+aE5&#10;AAVBm+KzwnotqAluxuby2AKcSoFQIfhpm5SilKO26Zkb6n7y/i8+ZMVQip//8L8M6KT0pPgEQcFP&#10;IfhJGRoFSADevv0Vvnj4DbKzylnRJJgmBKsNUPBTCIo5OXpAk6wwbTFDbZ1q71OF8O650To1B0hN&#10;qkzifioVgqK+q86b+R38PQKgMr+56cUoziuHZp/Ws0g08YGWNRmrVGECK7ewkEgDBsHPTI7xps1P&#10;6u/dNkABUK+tccNSge5OUnC2pIUFOwt+FtAEKS1bdlbwE9Cs/QVNLWudrLLAptCy1mkfKb2tm/aY&#10;UscSSAVEvdY+OoYNxITvbkcTrs6a+k2Pi/Wh0o814BMEBXs9huDw6nEMDY6hv3/QqMCamlqqP9pn&#10;NxcKAB+emwieS3XbceW9RDWYFUlB4IrSinja3mF0dBVhYKgGPb2VyMtPYCXsTiERQyeVjZbmBjNq&#10;5v4dioHrj/H0wZe4fv4KATiHZSo0TXq6QkAdpRI8Tris0FquEVKyvV011QaEUoHvAlAhRSiVd4yA&#10;sgC4PKXn/w6Z/oLvAlD7yw7bpsOaMqAT8AQ/DWvTa8sKSxlqYtaJ3m4zCmTlHRUoyAl8sr6C4L5R&#10;WnOqwdNq99PwuGOHcG5tAY2VmWitzTYAPLPGz14ewsRII2IiKdY2fICq8gLcuHoOV66s4ujaCEYm&#10;qimkSvCeVJ8gJ6gJcoKggCfQyQJrJheF1J9CsBTs1HdQfY4EPcFQ62LedHcRFMOCg2kHaGtogy3r&#10;a5IgLENCwgz8ZH+Tk1NNxMUlcJ3GlyYYC6w+cwG0Dwp71qw5uSX88+uRQ5Wi0Rsnz1zF0RMXsbR8&#10;Ah9/vs2MzX1XAd6mBVY8/fJnXLnxFL7+msU50dhfdTaWipHCMW1/bxr6Y3kDS8UIUAJgXDztaQIV&#10;W2wyb3aqIL6OjIynKk1BUnImErQuTm1kNtUogAl2ausTyAQ/LUsJars1i8q7Ye0rQGrZ3TWAFYe3&#10;eY+6oPzir3/Hz87F73/8V9y8rbn//qwAjxzjRU0bLCAKgIKjVOBNvn725Afaqiae7wie32wCrpAQ&#10;LLa1/1GBZWer/a+EN40tmSH4qZTSE+jUrUcz2QiCOkdap/MVE5tmJm4V/CwwWg9JMmDnOdSsK5pJ&#10;JZe2uKSgAuZ5woSvBUCVsr4CoKCgdjPbI1l9qepczcO5LPBZMJTllfpT6WDnaJY9nG2JDAHIUmkW&#10;0FQKZFoniypoWUDTNqk2S82p1L6WOhT8LAWo/bUskGq9QKqEiY5nrdMxnPaqszRBvFfPyLE3peDn&#10;S0ejoZ2CoEKWWL9fyb6pyTn0dPejjxBsbW3j/aIJQpxYmfrxxg2hio5CQizvlZhQnl86qEgnVFYn&#10;8z/vp/0tR3dvOfoHq3mN+vF/CCFEC2mF81FOO33j6n08vq+ZoV/iOe+JiycvYGZ4lEprFitvAHV4&#10;ZhJHGYfGR3GECk+Jj+7aGgNCQdBqA7Tsr6UEjy/MGeW3b7jHAHBJUJrUKBAlRP68n5IgUoIrBJYs&#10;r2yuLK+V/FBIEQqIi/wOlgIU+KT+1PanUgpQEBQUBcA5AtcoSr7vyukjuHR6CedO7DNDBGfGm3H7&#10;2gqOHh7lOfNHeloIBYU/2pqrcPXyGZw6fRAnTs4x9mF+oQ/vCXwCoIAn8AmAAqGlDAVBwU0WWa8F&#10;O4WUoqyuoKftCrX76b0ajpOVLlsXh6TEFMryQpPlzclRQiELubn5JvOrRuDa2nqTECkrqzAP45H6&#10;U99A9aVSp2ElQZycvMwjBavqWgnACtTUdRgLrDbAg6unsGGLvZmaSgC8/+j1WwDKAmuEiLLBoZra&#10;PizBAFCzL6vDsW56S/UYGPLm1U2sTK26LmjyAilQ2fA0WjZNWy9rnpCYSgDSEqbIClLVJfA1jysF&#10;JEsrEMoKq7QAKFUnlWSFMr4ahSFI6slogqD2VeJkC9WGgKg2wI8/2mz6ICoJcu/B10blSQne5W9T&#10;AkSJEAHxLQC5/Qa3v/zqDzyv7WY8cWIiFVlqNpVfrlF/eiRnGiFma8/MNwkOtYfqXGj5bXa3sNok&#10;fix1KNgl8Hdq3LIFTZMNfzNZgjpSa6KAHP42RWF2KUoLK82zR/SUtxI9a4ShBzLF8txKFSlZoHYz&#10;zQgkWDjJ2qo7DMEn+6tSak8TJlgQFAClAtX/T9ZToBLAVErlCXACl14LVIKWpfgEO21XqbBgKcgJ&#10;foKalJ32fff1pvW7qCTszP5WX8H1n23HxnU7zTp1mla/QKk+JweCmr9JQFcSRL9LvzWE17JssSqD&#10;Yaq/gf4RM0VZd1cfWlra+F53AtCZAPQ3HaDjosMMCOOjg3ldeSE0zAF5BZEEXwnaOgswMlbH5TKU&#10;V6Shra0CTU0VVP2pSE9NIQDv4QldwN2bT/DozhOcPXYGc6N6Rq8mJrUpu2WqrhWGAHh8XrO6jKKn&#10;rtaovwPj3Eb4aT+1+1lZYMFN7X0CoCZEVTJEnaWlAA/yWH/eR22FGjVCa0yAHlEShiBrr6nCeE+X&#10;UXpSfhePHzUhAOoZxcuEpYAnlaekhzptK/NrOm9zu8o2HmOSsJwa6MPK/ATWViZx/tQ8Y46qrxaz&#10;U83o7S5FZnoQCvKj0dhQgJmpPhw/toSjx/Zj9fAcrl49gX37hmwAFOwUauuzAChlaCVBBD5BUqWS&#10;HcoCC3Zq89N71IaoTLEAqgSIng0iFZhKZVddXYu6+kY0NjYb4LW1aZqgDjQ3t2KYNZLaQRr0fFTu&#10;o35qocEEKu2Dho3ZetUnwsHBgwAs558+gJLyBrS0DxBuz3H24i3sP7SGbbtc4OYVipff/Al3Hnz1&#10;5yTIvddGASobrCSIb0AUAUjbxhtfbYHKZOoG1o1tA6CtjU7ACg+PJfwIMdpytUWmphGcjMwsWUja&#10;Pi6r1DNNDCBpM61hZVbbngVD2VytV1uZQmpJwNDEAtrHyhbLMksB7uLNqO+hzsdbeRN6eYXjCa38&#10;w0d6OJKmxHpiFOCxtWsGgAKiBUAB8jqXv/n6H1ihNFM9exq7LiUraCsE7MREtekRxvwu+v2yuoKf&#10;YKeypqaN1myIN2Yf/58uMzFrZUUTSssazMgVPddEbYbKGmucsNor9X01j16RYMjfVpRTjuJ8G/QU&#10;eg6x1KDssIEdQSGlpASI/nPZRsfdTgZwgp2Un9Tg3l0OZr3gJxja2gBduCxwOb5VdRb4BDNrneAk&#10;habSgqMVFgQV2l+gexeAOo4FVq2XDdZx1BVGmWPBTxBUEsbD1Y9W3GZ7FQKgfpt+k5UJltoVAHUe&#10;JsamzSQVeiJfc3M774kuxMXG871uZixwXJQscBgiwwIRKwjGBCAo2B4RUc5oaMpCT38JpueaMT3b&#10;Sitch4bGYlZ4GuKYhLSUZNrfR3jx7FvcvHYfT+4/oQI8SwU4bEZfrBpIUa1NU5nREh+nVT25f5EA&#10;G8dgc5OtczQBKJhJBWpZcJQy1HhfdXtRv0HNGq0nv6kNUKND1H1GI0DUGXqiS7NJ92KkTc8W6cMB&#10;Wlh1c0mP4T3I35cVH2sUn9YJfGoD1NRWKmWBpQKl+sYIS4FPy5YalB3WPnpWSWtNKWrK0jA2WIeb&#10;V1Zwco2/a2UAF87vQwEri77eSvzLv3yH+w8uYnV1DsvLszhzZpX3yBnMz4/aLLAgqBDMBDaVAqJA&#10;Z8YI0wK/HS7nzFqYas9qK1Rom7rHyCILnnp/TKQeoh7Lm6Ya7e2dGBoawfj4pIGdVJ+6vujp+AKg&#10;ZYWjo+KN+rPf42QAaFNY6WY23cSkTHr2cTS3Uf4PTOLm3ac4c+Empvctw5EXnz1tztMXv8eDx18b&#10;BXjn/ivTEVrwe/z8R/j4x8DdU4kQqhje+OmZxQaAagNTO5YsXhRhpCyugVFQhBm5ERUdTwjL9ia9&#10;BZ6AqAy1BUE921iD3gVAqUCr3U+hTO+76k8gtEqpTSlFHw3L4mdqiJf6/e3mzSdw6n3KAnt5huHp&#10;s99TAX5jACfYqevLiVM3sW9hzYBP6wRGLV+7+gTffftPPM9dsKNCUuJGHbH1PXU+Vcq2C4Dq5iMA&#10;KqSEpey0XFXVQkWh6Zr6+P8NGgBa/QAzaJ0zWXFIISprLDBqrLBmfdEMy2mEanoy1WESVWaSbH+q&#10;sbxKgigbrKyowCDwCRQKLe/l/y64WbCzMsKCnQ14biZsSlDrXAkoG6wskFlq8N1174JPy+++1nZB&#10;Tct6n+CnUvvoGDreu3DUvho/HMr/zVKGLo7qbB1CEWCz8oK7ft8eO4Kb31OvLQAKhrLCE2Mz6O8b&#10;QWtLF+8JDSfsQEZapnnSYmAAFaAZC2ybCCE+KpQw5H0aSGcQ7YLW9nz0D1Vgaq4Rs/NtqG/M4bXq&#10;jqKiTAqJaiqfdFy9dB2Pv6AQuHEXX39JUXDxIsYJm32jQ1gYVZKjn8qN4Bkbw/L4OOap+vS8j5G2&#10;VsKr03SHmerRNPd9phQUFVKHyvpK+c0OdGJ+uI922fZEOD0EyWabbbNCS/2Nd3RgkfCUBdYQt5LM&#10;dIT7eJlI1ZC/sBAUZ6TZEh+0uNrvjPr0nVwzfQClAq+dOYX7Vy+bUhngWxfO4erpk7h+9jTOHDmI&#10;+aleDPXVobOtGNOTzVhYaMf0VCPPRyRKSuJQW5dJsTCHew/P855Zwvnzq7h0+ShGRtvwnkBmAVAw&#10;EwBVCozqImO171n9AqUEBTrtI6srtSelKGWofaUYLZjGRMVQGWUYCywl2Nrabvr9aVm2t6mpxYBQ&#10;CRElQ5QBVmO4PW8AH58A5OQWmm4bUoCBwdHo6htFa8eA6QsoC3zq3HWMTCzALygGdqzlHz//Hk++&#10;/MEkQQRAjQvWkDjNDO0XFAcP71Az43I8b3wzDRZvZt3wlgWOoHLz9gghcEIMAH39gowVFwgtNWhL&#10;zoSbdQJ0bl4Rv2MBVVOWUW3BATG0dTwGYaZQlxhZW6t90EqGWG1/2sdN7UqyVVR/AuCObY5me2x0&#10;OjZt3M2bKQAPaGekaC21JwCePnvHdIa2OkgLgMYis/z2m39k5TKFPXvcTeImjIpW0NaTyaQAlVlX&#10;Yke/XUkPq+1PrwVFdYvRxKzVVHUCobLERiVrP56/JFYaAqD6AarDtvoCZqQVmQkGNMOKkiFxEVTB&#10;YaoIIvm7qaTfZEMFPMFOYSULLBC6EHBSfQKfpQAt8CmsdkCFIytGzdgiQBmwEWJatl7/R+j9x7C2&#10;C2oKve/dtr+9PHcGotrG/e12ELyOPqZDdJB/tNlXKlD7asSJhsSpvU+QEwj12xRSfUp+KCOs3y8w&#10;6pnN44SgJo/QjD16DGhqchrVKit/3j+RoSFIiI40IQUYFuyBxGR/5OSFo7wykS4ol/dCLgUBnUdO&#10;OLx9diM9Ix5NjfW0wKk4ffIMnjx6iqdPnuLl86e4QKBMDvRigdZ1nsDScLY5KbPhEUKQABywdX2R&#10;2pPSE+gEP62TDT63sozTBw9gVTO20AIfnqNamxox3WCkCLXuAEGnCRAuHaWtPXLETIggGJ7k+9TO&#10;J4XX29SA2KAARPr5ICbQ36jB/JQkkwDRQ9qlAAU+tfFJ8ekZKGrzW6DyrMzPRXJkOEa7O40KVJug&#10;Jj89t3YAR1dmcHBpmABswfR0E+YXNM1YKvY6fIJdu3+HsEhnTM604ebtNd4rh+mg1jA33/VnAAp4&#10;FgA1okNhjf6wLK5AKGUoJSjVZ9ldvVZY1ljw0/FiIvW0txjeYNG8uaig0jNNO2A6y/SMTNotdaXI&#10;NMkRX1/bMCJNjy87JPurEQulZdVwcvI0D0lSNxjZ34rqFpMFPnHmKgZGZs0jNAXAL55+i2df/fim&#10;M7QNgJoh5uc//m8EhCTAwdnHjLWNSUhHtp7Klldh+vMpUeDuHsiaN8oAy9srGJ5eAebhTG7u3vxs&#10;P7i6eTG8qUxDjDoVHEM01C+KYCQcE+Jtyk/PuRXIHB28eAPRdqmfmhrJNWLA2Q++VHqaRDSallOf&#10;5+7qb260PVRqKndudyQE9/BY0VSAAqAddvDG0xA3jf5QIkR9/dTud+bcXQNA2WIlQgwApQCvPcXX&#10;r/8eMzPLPJd+CAwkhMNs4NachKZtM0JjluNgnlkSrixinFHDem6J2gOl7Iy6q9SU7R3G7iYlUb3y&#10;fJm5FAlL2V9BUlZeEJQqNN2ACG9NmBobzootTPCPMvCLjowzbX5SRQorW6pkgRSg1gl4VvJDSnD3&#10;9j3GAtvg5/LW/mrb3l2OvEYJPILITllblva7LeVnS4zsYaivoOmn9w4c3wWgpQId+H/ptfYx++3i&#10;fiz3cl8dZxf/G+3n6RZgFKCLo61bjfZVNtrT3ddktJXUsey9lgU9VQIKAVK/OyUpgyplwQBQY6qV&#10;Gc7OzCE4PSkEvHkvBiEpPoYRjYhgP1YSO5GSFoSunjJ0dpegsSUTZRWxVH+ZSE4NgIfnTlZQways&#10;anmfpeEc1dF3373G5UvnMDLQg6HeTkyw1BRTB6dsE53qiXBSf0doi2VxlQTRpAca+mazvqOEoEaH&#10;DOAoYSNLvEAYqcuL6f4yQhXJMGOJuU4KUPtYs8FophkNizuuabeWaLEJwK76WmODPe13I+INBHMS&#10;4w3c1KdPVvnskVUzDE6To2ZzW2l2pmn3y4iLQXpstLG/UoAC4LGDizh17ADWjiww5gj+eRw7Ooa+&#10;vjJcurRAhdyKHbt+g132HyI00gndfaWYmWvC8ZNjGJusVTcY1lpevgjyJZVDeHPypo4Jp+LhzbJj&#10;8zZs3bCZF5ouwj28CJ3eWmOF7K6ywLLIgqTssZIiWic4amRIOI8TxeMlxCUgOUHtYlRR/AzN9pKS&#10;ov520SZL7O7OG8GT34NWQROlOvHGyMjKN33XNJNucEg0BoanjALU/H2rR8/iyo2HGBidRXQ8rSLt&#10;yLVbT/Di9R9w/fYz3H0zFlizRP/4h/+F5PQi2PPmiqP9CyGUYxP0TJACRMcmYw9VxbYde1hTOGEr&#10;y02bd/Kk7aV9dCR87LFt225s2WLHcg927tiLHdtt61Tu3Kn9aN2cvFnbeGGPvQfseMPt2OWM7ZpP&#10;7tMt5uluu3gDOjjyJqFVUr/B8LAYBAfx3FEp7OJnbdq4DevXbcG2rXZm2ZE3fDzV2pYtOxl7CPx7&#10;pk+jkhwC3lUqvgtUfurio203CEY9FErrLnL7i69+xv6lNdgTvj7+rNhYofipLSqYMAwh6I0aCSec&#10;qMqCIvk9eCHmlrBSKGPlpCSVRuk0o5rR0EB7W1Zruv0kJOrBUkoK5aG6qhGa9LS4SLNFUy1WNLDS&#10;S2IkIi0xC+mM5Hi1q1J5xiS+VX+ChBSSBQspQakiQcOD69wc1dfPiVDTM2pslthpj+BnU32OdrTL&#10;hJ/9TlbKdly/izDcQRjuFBC5zNjNbbu1D9+rmYY03does14KT9lia+icDZYKa1nbBNa927kvFfle&#10;/o8u9m6mX2IgAabHuiqceT1t53XhwnPsyv9eWWAPVpj6HRYEFVZ/QCVCpARliTW5gh6/OcEKvKG2&#10;Ga2Nbagpr6J6DmYloslAvJGTFY/y0gzERfshKdEHAwNlaGrNRnNrDjq6KQ4qklBWmYrcAlbAycFI&#10;SomgIqxCbHwwlg/P4tmXtzE03EFVWEl72IiZcSqsuRnsGxnEeE8buuvKcXC8j/AaYCjrO4KVmTEz&#10;wmN+hOqPNndaT4br78bBmXHCaZxqjEqRFnqO1neWwJsnEBWaYXpmoI/Rb/r9naFiPHFADz6aM/ZW&#10;U1wtUykqs6sERkFqMgI93BDm641CWuAsgq48Nxcd9fWYGOzG6v4Z2vazqCsrRGVhDhKlgrmv9utt&#10;pc2doFIlpE+uHsTxlQUcPTSHU0f34+jyLFYPTqGhJh9TEx04eHCEFT9ZFe6IsYkmjE40YHC0EgdX&#10;+tE/XIH3PDTIXDNYUN0E0e6FB4URfhEIpsLZsXk71n+yzpR2W3cZCEoJWiNHBDmN/hAA1RFa9ljJ&#10;D60TCOOpjmJkHwnByBACMSqOF0EYa8JwkyBRf0B1ibG6x/jx80P42R5UBHa7HRATR6XEG2fdum28&#10;gWNNEqRZM+42dOLQ6ilcpQ2WAoxJyMSHn27D2Yt38Pq7v8fNu1+afoA379gywd//+K/Io4XbbrcX&#10;4TFx8Odv9A0MgU9gMNxZATi7E1yOLtjG3/f5xi34ZN1GbN6yA9u27CaMdmAzAbyd8Nu+zd683rB+&#10;u4lNG3diq+ay43o9+X/DZjtsJKw2bN5tljdt3UOgOmDXHqoJws+RNsnDm7aYwAkjkDQs0MvLB3vt&#10;HQlRe96krFicXLFLk0vscUAyLZGjozM+/XwLTp25bTLa5wU4QlCdogW8/QfP4BStsAXAc4TfxcsP&#10;8fyrn2iRbyI0IhExpjtPKlUf/49oZaT5H0Un2SYqkJ1NSjcTtlZU1qGtvQflFbVoae1CTW2TWa5g&#10;FBaVGxWZnJJpmiWkzrW9htZNcw7WEJiVhGSy1DXhqGd5pGpWHWXICXJZYFldKT5jdQkILas0ipCg&#10;0HpH/u97d7Fi4flX5lcAtGclYwMgoaWKZBfVI6Fkv53Q5Pl12r4Xe/kf7OF/tIeK0Z7vsydQpbT2&#10;MHZz2Y7/vQBoz/fu2UlIEnLOez1YkduAp9KdDsHTVaNCfKgy3eEiZbfNAV4OngiiI9DkHkl0PEH+&#10;AfCkUnMnrPXdnAlHVwcPQt3PKFz9LssC6zdpnQVAlToXAmAI3UZv+yCaaltRX9WAipJSAlajQDwJ&#10;Qk/kZseykslg5ZKM3t4SnD03wXsgB/lFEahvyiEAU1BZk4XGVirCthLklyajtCoTcbTKZy4t4d4X&#10;Z1HbWEDXVI2KsgKMUfUtUIUJHiOdLaguSKOCayf0+qGnwWkuwLlBzeTSye2NmB3uxgxhNNnfiUUC&#10;comWdz/huEQFqcSF5hTcR/iZUt1TuE5JDWV7pfhW59WfT217M4TgNE5QrUm9CYLK5tpv3YxQQi0u&#10;PBTujg5w3rMbuemp6GtvxKH5CVw9dwJjBHBPawOCfdzgvnc34sNDUFlUgIP8jANUqysLszh+aB+O&#10;L+/DidX9OHJgDudOHEZHSw2v82AUFSQjMSEACUl+mJ5t5/3Sh5GJegyN1aK6Pg3v2e/kRbNjN//I&#10;PazJNAuMp3nMng9rMgdeNJs+JwzWbTIXpECoZwjrSXJSgMoYy+7KGmtMsdoGBUDZYrUPpsTz5iMA&#10;Q5TRZQiA8UooRMfRMiZSUeiJabSUfgHGAqvdT+2AXrxgnHhjqC+gj28wVZYDIqgqOntHzGQI7V38&#10;Ew6t8Wa/jb6hafMsjff/7nMcPXEZ3/zwTwaAagPU5KgaDvd7KsDK2nbCaSdlcAz8CWFvf1oRwsZu&#10;rxN8AoJN7HV2w06CZ8eevdjJ376LF/dO3kwqNWehlqXQrNjBm81s1zbeXHb2rti9143HpIVy4I2l&#10;aZlcqAxZOjhTJVBl+fDCFwCDqP6kiNT9w/ZUPKqCgDCzrBmyddPGswLwJ5h+8csPCPwLZr5DQU42&#10;V6VUoAB44vQt81v1Wu2BAuC9+y+h+QNTaGtT0nKp6vKQmk5VlpFDZVGIgnx1R9HT3spomfLgz3Mt&#10;tV1ZVWf6CpZVUNmVVpq+g4KdugFpYgplwcvKa8yY4sqqetTSujU1tptsZnFBOYGahSJNL5ZZgOQ4&#10;23jfuNgk07YrlSco7Kbi1e8zComA0DZXFw+bEuS1qIpW151lgaUENe7XeY8b4UdlRgW3h3bUnuBz&#10;3LYXDqxo7FlZ7d7KYIUkADq/sdh2UvImBEWntwB1okp3oeJzlvLjOi17u/ojgArdzyMIHk4+cNM+&#10;BG0AK64IvxAk8NrJTc/g/UG15+KGQLVZO/EY/N89XDQHIeFJKAp6bwHo5GZUn+yv4KeQIo6PSYan&#10;sy9y0grRUt9OCDahuryCx3AlHN0JSR8kxgfxP6I9LE9hhZTHa77bWN+UDH/evBkEoICXioq6TOSX&#10;JyIuLQApOfwfyxNw8vwCegaqEZcUyGsgiuqRFnh0CGODg9g/PYV5qsHO+nKCqA0rsxrSpimxhjHR&#10;3YpJqkOVEywFwInedkKuBwtjVIraj2pwbvgN+N4AUPBTG55KAVDJDCU11N1Fj7c8vjRviwN6iPk8&#10;JgjK+rJiAtALCRFhGB/qQ1dbE6b5HZcJtVNHlvHw5jXMjQ0jJYauhft5OtojPT4GU9z3/ImjhOQ0&#10;953C4QNTOHJwGkcPzmL/zDAOszx/5rDp+pKfG4+qygzTTFBSlkD3GI2yqkRk54eRA7vw3tYNW8xT&#10;uLZt3GoAp9rXWROfMlQb60Lc8Ol6s30b1dGubdsIQdvsMXt22cYR796xw5RSh2oDlALM5oWSn5mD&#10;1LgUhAWGU1EKgLLB6hKiAfPJJuurSQ+khvxoLQQBqT+FC28IT8JB08grCxwSGoO+wQl09Y6zFqTs&#10;3n/EZIGlAPOp7v7bX/0W80vH8d2P/91kgW/e/cpMjy8F+Puf/29a52F8yt8p9edFdetD+Hjy2C6a&#10;vkgZOn4HN4Lfyc2LipDw54W7VzeRnonyprTjTbtHjfd8rXDkhS5QOzJ2E1p2XLfbwI83Kdc58cZW&#10;KeutZXfNFqJhX/xdalvU7/NS8HfrmSHKOKuN0Y0Q3MPzH8Xzo+TLf/mL9zExvWoAKNBZ6k+q78Dy&#10;Oayduml+qwBowfE2z8Hl648QrSnbTZtniVFuApjmA9R0+ZpaXo/GzMhQIiiNpTpIa3ywZr8pMGUa&#10;4al16jeorjOyvsVlNSgtrzPTvmuuxgpa36amTlTQBmuK+FTZ3xSCNrMQ+fysCFruXdvsDMgcCDWF&#10;2vqU8JDCU6k2Pq1353lXRaxrTt1hLBWoLi9OsqY736g/hgNtr8suZzjT+koJOrCidNhBKNL6Gnju&#10;IDwZAq9C1tiRAHXkMZzt+Jn2nnDdQxW6m9+F4UYr6+3iD183VsLOfvAgHF34Gf5UhJEEYGZ8MupK&#10;yhGmB3u5eVKVBJpZajwcJRoCaJG9qTD1Oeo360dFSTtPQPrxPw5jhafHfvp6qvdEJGLC4w1sfdz8&#10;UVVag9aGVjOM1M/b3YwDjonwJwCDkZIUguzMSJTy5m1qy0FWXigSUnzR1l2CQq5LyQpBUmYw/MPt&#10;EZ7ghsLqeDR05aK5owCpWaFITA3B9Ztn8c03X+LwykFabtrbyUnsn5pAf3sDBhgHaH2Xp8ehmV3U&#10;ofkA4TjW0YK+hhqMdxGCA13GEi9RBR6YVBZ5AJqWStPqC4CCnvrxCYRj3Z2mrc+M6CAIldRY3SdF&#10;OI9zhNoKodXZyOsnJ4PfYwQDHc20vD24eHoNF8+sYWVpAYekEjVO+MgqjlIt1pYWIz89hefZDsHe&#10;bijPz0BbfQX20boLfKtLY9g/S+t9aJo2eAFHDs3g5PH9OH50HqNDzVTOi5hf7EFVTRqGqfxOniOY&#10;T02ivCYZ7238bINReIKgYCilt3u7HXZt3WlC2wTBbRu2mu1223cSgFux8fP1JjYxtm7cTEVIm8Ft&#10;Lqad0BcJtJqJrOmilYEMjEBUaDRS1BeN8NNDbtQwrjnTIjVMiBeEng8iCKobjAAoQLhzWZDYQ/vj&#10;5u6P3v4xTM8dRD9VnwCofoAaC1zf1I33/uJXXF7C9z/9D9x58JL294WBhYbDff3dfyc4J/C7jz6H&#10;F222I2tpAclLn8eL2EPgZTjzAnZgra3tDgTXXgcb+DTJpS0JQjgSzAot6zsqtGzvaAOfwo4w1Gsd&#10;R6HjuvA3WUDcy5vfUYP63Xz4G/0IwEAEExKJmh6KoYytB2+UqKhEAjAe/+W//gqdPdO0tX8y0BPo&#10;LAAeXDmP4ydvGAAqtP76rRe4/+hbcx6i47LM/Iea7TpdnaBTNXJDs13nI12dwZM1p6FtjG8yoZVB&#10;aGXnlBB03EbopacXUO1VEIaCZxFVpO2xnmWVjaxR62iNNb9gOeqpYioJQj3xLToyyVjr4oJK/ue0&#10;1+5+NqtIkDkQTsru+rhRIbGyEKisjs3K8HrxHMl56Hp82+FZsKQCNG1/tK+Cn1SgXrvauZgJVQVB&#10;Az4F37eXqm8X1aAUpKC0eyct8nZ7wo8Q5PtdCEAPAk/hLhBS7Sm8qPx8qQS9WbpTGbpx31Bee4nB&#10;USjNyEVPQwtSqQT96BYiA9QuFUxr5oYAAlBqcOuGbQb06sRtZbJN26FPkJnqS+uDuBxBFxARFEPV&#10;6YvSgjJ0tXahsrQMwQFq//NFbFQAz2UIz2MY/68wZGSFISc/Aolp/kjOCMLQeBPaekqRXRyD5Jxg&#10;RCS5orQhAR0jxeibqkT3SAWyCqKoAuvx6ptH+OLRbQxTOQ3192Af4TdNZdXVXI+inDRUF+dhtLON&#10;sOvAVC8tZ30NGmgz6wvzzGSo+wgozf68f6Qf+6kC5wZ7jYKz+vBZAFwYGzEQ1GgOjfKwxvWuzNGq&#10;zk1xv36M93UiLzUBfq57UcLP7m6tw8LUECZot+dnR3D+1FFcOXsaZ48fw7m1ozhAiNaVl6C3rZEA&#10;3EWlvpXnbBfPoRMaqgv5OzqwtjpJ1TeKuYlODPfVo7WxGCME39xML7o6yzE712mGD5ZXJWF2oQNX&#10;b69i7ewMapszbQDUxbZ9kxIeW94qQa2z7K/WW0pRpbZrP71HsWU9wbl5B//4XUY1OmmqfNbkboSB&#10;j6s3wgnAZCrBdN3chJ0sgoYLqb+flJTaaTQOVNbXssBSfoKfIKhuME7O3uilApydX8bA8Az9/EED&#10;QPUD7O6fwHvv/ZJqcJ9RgLLA1289NwBUIkTdYPqGZvHxZ5sQROgKRgKVTZX5G0AJTBakVLrzO7i4&#10;EoQCGX+LBTzBUKFtWqdSr535Ph1HwLPn7xNILaCqtJZ1bG/dNLypFK68ATw9A01WVmN2NWpDmVhv&#10;b00eEU8wxuAv//p3aGgexNMv/2CgZ4FOWW5Z42MnrhtV+FYdEpC3HrzG85c/IzO3guqWSlJtfilZ&#10;SEzW8LVM09k5Rf31aMHUpSUqPt10ENdD2pVkyiusQl5RtSmLSutM3z9N2JpGCOoRAjn5ZW9n0xZM&#10;9QCgIsJQs8wk8fjZ3K+QCtOF/53dVjuj8AQ4W5uZrRuL4GZldLUsgOj60TWnylfbrPG/Sn44qA2P&#10;Kk8AlG01bYJUfo7b7LGXNti0ATL2UgVKDe6mLbZ/83rHph2MnVSKBOR2B9pbV3g7UvEpMaVhbJr+&#10;Xm197gEI0oOVuCz150PbnRQYiQKCvLmwDKOtHShITIY7bXoa3UsWK3RHQtaH16eAvu7j9bwndhjQ&#10;WcP5VGpCh9CAMAPBIP7/Mazkgn3ljMLojBKpAqtQX11D9xROF+WD6AhCMlTjiH0IQD3RMJRWNgj5&#10;JfHIyI1Ae08F2vsrUFiZiJTcICTl+qKhJxP1PekYWazF4FQd2vsqcP32STx6fpNO6DKmZ0YxouQF&#10;1d4k1dwEgZaVnsD7dBeiArwQ4e+JjLhIhFFlpUWFo6mkiPCjyhsi8GiJ5/q6cHBMU2UN0hr3mY7M&#10;gt/MYP9bK6xRHrLCAqLWK+aGB1j2oio/2yi/9LhwVhyu8HDYgegQb6q5MkyOdBJcpdi/j/Z6cgwz&#10;fP/RlQNYoN1ub6rF2FAX3F3s4OVuh7zsWGSmhdNNBmKorwanj0/hwHw3psebceww1efqBFYOjmF0&#10;pAmzMx0YHq4zAJyabcbRE+M4cXYW8wd70NJVgPcEOQt0ltpTaUHRAqMFR6tUhlgg3Lll+9t9pB6t&#10;10ZJ0vaoRg7yDUE0/3D96cqUffzh5/j4g8/xOYH02acbse7zzXBnLWmpQLWLeXrxAjLhT0iytiYk&#10;OvtGMUUFqI7QQ6NztHgPMDO/goaWXmOBNSXWn/7pfxsLfPXms7cAfP3NP2FhaQ3bqQTSaO1KaNvi&#10;CWPfgHAqwGDCidaX38uJF6u9o4dps3MlqCy4CYAGfCxdXAkxrncW2N6oQdl1B24X4CzgCaQWEAVX&#10;rdeyuzdvBKpePTwpKFAZcFpytTv5hZtlX94UGoPrzhtRD1QPCIzC+3/7GVrbR82T7wQ+2VzBTzCU&#10;+tPDoazXZkQIAXj30Xd48tXPyM6vpuWPRFxSFn9zJmLiUhFDuxuvGV3UOTs5nyqR0I1ORTxBmJVX&#10;aaCZpHHBhKS2hUYmIyAkDgHBcfAJiIK3fwRcPAJ4rrywZ687dsqacllPPwvgdn8/3rBJuVB/x90C&#10;lCwhz6+LPaElkL1Ras5cduU6Fyp8hTuV3u7tuwmRz02btOBn9QlUO5vgt5OqbudmQo0K0FnJpe17&#10;beB7A0D7rYSewMfXSozs3rzLvHZUooTrlDBxpXL0JbD8GP4uPvB7E960siG8zsJ9Q+HrRMVPtejN&#10;75gUGI72kkr0VtRgrKkV1RlZ8NyxCxlUgqWZuYQllSu/p37Lp7/7FJs/3wJ/KkJfXldSuj6a1YZl&#10;kHcQ/D38uY2W2D8M4VSBkSHR5relJqSgu60D2emp8HZ3QZA/4eyhsce7aYk9qMYpItKCWQFFIIm2&#10;NjM3ygZDqsKk7ADEZXigsTsTnaMFGJwtx+i+ZlaCp3D7/lk8fHIVj57dxPKReexbGCcIR9DR1YCW&#10;lmpERwdi966N2LPjc56/z+DptJNKeCsyEyIw0FpPm9uFodZGWuJWTPd0Yqa3E1O0uSMdbehrbjT9&#10;9wQ+qUHZ32GuV6kQIG2QVNuhpq2aRldDlQFgdJAXgqniAr0dkJseja62SoSHuKEgJxFT44QsFePS&#10;/BSBth+nTywT2gPobNczqmNQWBBHwbQRZaWJaG/JpxJMRltjBgb7yvHN6xv44bu7ePzFecxMd1AF&#10;dmB0tA7jk42YX9IUWD3o6i/D8FQ9JuZa8J4g9p/FuwpPodcKqT0bEAVDrbNt13t2btnJ0pYssSP8&#10;ZEG2rtvGml8z/Qab0BO6Nny+FZs37sDWLbuwmbWywocXh7qFqNFfKlDw8/CkHZYS48Xp6RWE5rZe&#10;jIzPo6N7xKg+0w1mZBatncMmC1xa2UwL/N9x74vXuEYFKCDIAmta/OUj53mjOpsp8W0AzOQNHUUF&#10;GEg40Xa9CQFQ4cKL1kUKjxBzky0niL3Ufsfv5EK4ORJoe6n09lIh7qW6cVa/NRepPEKOx1TCQ8sW&#10;XK1kiLO7LwJ50YdQlfkHRFPpEsJeofydwVSbPoS9rHagGcLm6xtBOIbiF+9/gsaWITO7tYCu36VS&#10;SlDtf6tHL78FoJTvtdtf4d7j7/H05R8RGZeNXXs9CcFwWv5Q+PiHw5uqQ8f2JRh9/KLMM5P11Dx/&#10;Ak4Pgg+NTEVQWJIp1X/Si/v4BsbydQoiYtMZaabvZZRpX8w0z1fWLNG5DI0gaW7qQWV5M5wcvLCD&#10;8HGRgqNFtSOMHAkxZ1pW01ZHODpT1Slcd+uRC+5G+anngZSglNO/AyD338njWQB04nv2WNlfwU8W&#10;l4BTUkQPWlLpIHXI9zgwnLjsTPXn5+RtEhueVHdaDnKj86Di86YSjOb5ieL5CdA1J2u9eSfi+b8P&#10;1jZitK4J4w3NaMjIhseWbUj0D0RFZg4CWCk60XK78Hd8/tvPsPnTTbR4eqQswSew8rry4f8fwGsi&#10;gKpfEeoXiig9fyYinr/V0fS+GOzpQ1FeHtydNa7eFwG+HvDxdEagnzuCAlwRFuGB/PwEKsFwxFH9&#10;5BbEI7sgGpkFEUjI8EZTdxYGpspQ15GC1r5SXgMXcfvBObz4+h5ef/8I4zM9aOuuplCoQ0GJno3t&#10;j132GygMPsGuXR9h4/pfYeum3yDIz4GqqxSjfS3oaarGYFsTpvq6MUY7PEoQzvT3YbC9BUPtrWZ0&#10;h9r8FJb11awvmu7KmvhA9lcZ4Csnj+Lo0gyqClmp+johxNcR3m47acPj0FibC1+vHVR30Zgj7Pbp&#10;Qedj3SwHsHJoEt2dVcjPi0VJSQIyM0Lx4Qd/gUOHBlBXm4LSgmBCswrjI5Xo79WDvsKwzG2LC91Y&#10;WOjC2Hg9758sDI1V8fcXYGS6EVML7YRgA96z2vr+Y0gByh5LEQp4UoUbP9tI4AmOfw7JfZVq+/jz&#10;einBXeaB19s1VGiPB2s9AVBP4PLG+s+24rOPN2E94WjrUrKDClDPAg406s9YYColjcJQ9wz1UXPl&#10;RVpV24K+wSnawR6TDbYmRJ2kHVZH6JiEbLz+7h9Y431LGHyJmwSBHo/5w0//hsPHLmILb46wyAQD&#10;Pz3+Uk+A8yB4Xdz9DKgELcHLjbW3lp14Ee+lElBmdydvth28wK1Mr15v5w2yjTf0VlolHXsDb8xP&#10;P9+Oz9bvxOcbdmH9pt3YuNkeG7fYY91GO3z0KX83f+s2dard7YEdu9wZbjyOG7Zud8H6jXz/Or6P&#10;5boNu7FrjyfXO+M3H2ym7Ww0/QDVz09tgIKdoCcFKABK7SpucN3V2y9x6caXBoLVjX0or+1AOyuN&#10;5vYBU3FIPY9PHjAxNnEA0/sOY+HASVNJHFm7zPN6HafO3cLZi3ehZ61cuPKAlc3jN2OsqaofvsD9&#10;xy/x+Pm3eP7qR7z+9o949Y0eSPUMr1//jKfPvoVmzt7A82BHCAlKO/k/K5SscGZIjQlOUmTa7kQw&#10;uVCZqa15y/pNhJ47fKjCZZ0tC2zP82y3da8Jqw1wt2Cn7C9DENQx7Qk/uw07jDXW8QW/PRtoqbft&#10;hS9BF0j4hXmywnWjGhMANYqDKjbQ2QeZ0SmIocL1p6J14/H20qWkB0VgpoXqp7ENM00t6MwpgA8d&#10;ULS7J2pz8xHh7YfdFAL6Tet/9zk2f7yRtprfn8eQ0pSyVATwGrYixCcEYXQg0WExBD2tN6/1vq6e&#10;NwAkHAL8EBrIytKPSon2NMDPhQ7JCSnJoUhKDEF8Ai1ypDeVYTiy8yIRHuOM0qo41DQnUxX6o6Ih&#10;A9/+4RmevrqNwyfnMTbbhdLaDBRVpaKmJQ+VjTkork7lvpEEaCSKKgiXijhEx7qhqDiO1rGLCkwZ&#10;VXU3GcPqgm2KKj22Uh2bZ6nqZHMFO01lpWSHQplfhRnTO6fuL7NUgT04MDWKMyv7cWp1ERP9beht&#10;rYKf+y6E+jugolh9R10RGeaEupp0Qq+bFr0dnR3l6OupwvRUG+rr9AD+EPT3VfLaCsPWrb/G8bUx&#10;FBern/EOVFdE4MKZcSzMNhGAwdzXnwo3B62tOehlZdDZU4i+oRJWAg04fHoKBZVxCE9wxXtqt/vP&#10;QirOsrtWFxhBcct6XaB/js3rBEfBUtliW2yipd30OS3157TCvJHVZqNuB14uGjDuhc28GDcRBOpH&#10;pz52W3jBurKGlP0VBAVAMyqEIQXoS1B5M2rq20wCRPMBamJUjQTRDT3IG3q3A2vbwBh888M/U+5/&#10;bwMgYSAAfvfjv+Dw0YsEix3hpqRHCCHmQRARXLwZ1/M7/PbD9fjV332Kv+MF/Ovffo5f/u3H+Otf&#10;foC/+sWH+Ku/UWlbfv/X3Oe36/G7jzbhk8+2G9AJVpu3OhJqnthp54Et25zNawFuG8FmR5Dt2Ut7&#10;ze/o4aVuMPEmQsOTWZPnIj2zFFk5FVRR1SiraEV5pcZ39tGmjJtoaB5AS/uY6e+n+f70uywb/C4A&#10;pQiV/b54/TkB+BWu33+FG/de4C4V8ZOXP+LBk9f44unXePrie3z51U948fIPLH82Y6Wfvfoj40+0&#10;zX/A89d/wotv/gGPvvwJjxkPnn5P4DGefE+ofoP7T7/BvSdfc/m1mX5MI2/uMK7eeIRXX/8Jayeu&#10;mNEr6wnzvbtoeQkiKTIlK9zVbicocZ1KhSyqtgtkm3ndqAK2dcWi2lZWfQehxopmDyFpAdB0g+G6&#10;XXyPHZ3GLla2O6nWdvGa2kX4CYAGhLwGXVgBuW/nZxOg0b7BiA+kbaT6VxnOii5cGVxa8AhWfsUp&#10;2YhT04hU6rqtcCHYqlOzcKC7H4uttFCMkdJqhO60R4STK9pKKpAQFIrtFAt2up4JP4VstpeDhwGg&#10;BUF/VqjGarNSlRUO8Quh8otAiH+o6SdbU15t5tMMCVD3MgIuJIg3dzD0bOCE2FCWvkiOD0FuZiw0&#10;TX5FWRZv9kQkJQUjIcnf9A3MziMg033QPVSLp6/vYt/BUcSlBSE62Rfp+eHIKIpEVkkUCmsSUNmc&#10;hsqWNJQ3JaGmnTayLwclVTGoqE1CR08J+vprMDHaQWteg8GuVjMxwUCrLG4XehsbMNlr6/Mnm7sw&#10;NmLUoDWm1wKgVOEk1eP86ADXjWF53zh6mqsI1SHkpIYjJswFk3q4U3MuXUMCRoarsX9/N51eHZoI&#10;sPbOAlbS9aitT0NdfYaZ/GGv0ycUKJsogjIRE7uXKjCSqrEC16/M4PaN/fjy2WmcOzuNBtri0tIY&#10;1DekUvS4ISbeCS2dOTh+fhaJWf5Iyw+xAXC3Fdv/vGwpQQuIttdq11O/LFvfrF1bbTZXpR0vREsN&#10;WuVmKr1NH2/BOsLi8w828AJVtwRHrPt0Cz7+gBChXfjtbz/F3/7qQ3xG27Cdx9y2lQqIN8GHH32K&#10;3/7uExOffbYFG3hxpWcXmbkANZtzWGSSyQDrmSDJ6QX4m199Qpg5mxvyAW9SWUEBQt1glAQ5fPwS&#10;PqE6E+y286ZUu9UeqoG9VABuVAPOVAO+AZFmnkBNmJqcVoCMzDKCqRIFRXUEUwsqqzvQ0NSPto4R&#10;9PbPYHR8P6ZmljFLBaUntB0+egnHT1zD2snrOHLsMo4ev4JzF+5BT3LTU9sUtwjmO/demqe63X9A&#10;MD37PV6+/nt8/e0/mVKvHxE0XxJEj5/+gHvc5+Wrv6eq/cGM/RXoBHULgJYF1nopw2u3n+PKrZe4&#10;cP1LnLv2GFfvfonbBOA9QevxK8LwKwKL3+HuCx77pXnesFTjNVrq67LX917htqZRevQdbvFztKx1&#10;1rYb9wm8L15RBX6Fm4TeDfMIArW3PsUDfs6zL39PdZKLjz7SCBh77NxK0FF5SY0Jfm5UzmqnM+qP&#10;lY8AKPgJHrvUHML/XvZXHfGt4XA75Cb4nl1UWDsJs11vQnZ4MyGlNrctrIgV2z/fim28XrZ9uhmb&#10;f7cO9ut2wF9NALtcWHogIzIeuXGpyIwkOOgCwqjGwmlJfQVAQknJjljaU5fNBOvH6+G1fTe6iitx&#10;bHgCa8PjONwzgMmqWkTbU6XZOaCjtBIJASHY8NuP+dn8fLqaLZ9sMr/Ny9HDqD0BUIpQ7YpmWWAk&#10;DJUcDDYQ1AisSCTGJCAxNt7MsxkdTpsbFYmUhHikJyciNT4CqXHBhEY0stNi0FxXip6OWnRQSWVn&#10;xFDxRKKtXTN805ZX0wJ3ViKriMoqhRBN8kFiZqC54XPKI1FQE4PyliSUNsWjoi0RZa3xKGmKQGVb&#10;LNqHc9ExVIAmgqK1oxjd3TXoaq/BSF8XJgf7MUKVOtKpdsEWk+xQdxfBz7LBh6gQBUHBUMPa9Hpx&#10;fITlOA5Nj+LA9DBKcpLQ01KB1ro8wt+OEHRCcWEUxoZrMDRYjvmFFswtNmNqth5Lhzpx5PggegeK&#10;6VwqMUwbu23nr+jEPkJeYRhi4/aiqzMZk+OFaG2Mx6Xzk7hFCPb3FcHB4XcUWH+F9Rv+gkLlv2Dn&#10;nveRTbtcQsDHpHmjqjkD70mxrad6MyEF92b50w8/Mxmtzz9eR1h9go8Jok8++BS/+7uP8dtff4Tf&#10;/u2H+LtffYDfqHz/A/zyr36Nv/pvv2K8j79m+X/9xS9Z/i3+5i9/w+VfcfnX+PX7H+OD367Db6Si&#10;/vYTvP/+R/gVldYvqbQ++N16bN9uj93qv7WHta+TO9VSAK0qa2nCLiAoGrlFVaii+isoriX9KcEP&#10;nsDwxCJV4BRqGnpQXt1Oy/YAtx+oD6Bsoh6RqZv8Ozx49C1Gue/A8KwZRXLqzHVC5D5OnrmGi1fu&#10;0VrexY1bj/GQquYBb/CnvJFfUwV9RVX0pVFKtnj+4me8oFoSrF5/84+m/IqA+vrbf+ay9v97/PDj&#10;v5l2xyfPfjLx/MUf8MXjH8xYXs1O84Df5/7Db83kBnfvf22G62md5vu7deelGe9rjfu9fpNWVhCi&#10;srtCwF2lytNokEuE2x3uv3bmFg6vXcU1AvDyjae4wt8tBXiVx7l4/elbAF67y/PxgPb1AdUaz4+6&#10;yNx9QCA+fI2bBNs17n+V5+smv89tfjeFlq3Q63v8Dbcffk0Y0mrTCl+jJb566wm/1yPT7/Db7/4R&#10;M3OrrLTWY9s2B+y2o8XfYmub203IySJaak/LJghCdV4W/EybMS2wq6MLQgNC4enECmrnXmzfwEpV&#10;zSqb7Bi7TexgbOW6zz5cx2t0PdZ/sgFbPttsAyDht+2j9dhKNR9LtZ8TlYTAvW5ICYhASXwassPj&#10;kBtBEEYlIogK058W25eKL5SAyuG1FucVDFd+1q4PP4fv9j0YoOK7MD2P24sHcbJ/GOMl5YjnNRpE&#10;YdBWVEpw+uDjX/wddhC8Up5bP9lswO7zRvVJCQr+UoECoI9AyPXqHxvgE4xAuh71kxUMY/S4iEBN&#10;TOyHqDAqu5goxEWHswxGcmyAidSEMDTVlZjoaKlEcX4K8rMT0NlWiYzUUNrIHBSVpCEihtDTaJKG&#10;ArT1VqG+oxBl9SmoaU1Da38uGroz0dKXh/rudNT2JaBrOgd9swVoGchA/0QZRqfq0NJWgLzcOHQ0&#10;V2J2bADD3R3orK9DX3OTmY9PkJMVtmyw+vxJ9S2pP+HUmIHi/OjIm+3j2D81SPhVoq2+EHOTHUiK&#10;84a/z3Za2Sj09hagpjYO3VSiY1MVmF9qossbYYzS5dHG9vK7NiUzUuHttxld3L+jKwPDwzl4+uQQ&#10;WlsSUVsdw++rUWVbEBS0E6Ghu8mT36KjIw/DBGhnbxFKa5IQleiO1OxAvPf+3/wOf/NXf4e//K/v&#10;47/9l1+w/CX+8i/ex3vv/RX+K1//1V/+Gu//4ncE1+f4lH/sxk3bsW0HlRovDI2NdeRF6uUdTLsa&#10;CG/vMATShoaH61kbKcjM0sNbug2sOrvHMTA0h7HJA5hfPIaDK2ewcuQ8jtEunTqj6e3v8OamquGN&#10;dZs3qSY2ffj0W1owTWf1vVl+wHj47Fs84utnr/5Au/Yn3pDf4dnLfzAq7wvaNM2SosdE3rn3NaFA&#10;EPLGvnabaos3r+YL/Oo14fXN39uWv/4jnr/8yUyj9ejZd4QTj/30O2OhTT863vh372tqfY0rfm3C&#10;rHvwjSkVtgexa/nf72eFbd9v3r629rX2f/c9N+9oCq8/7/d2mZ9zk6C6do/29uZTXCToLlPh3uK6&#10;05ceYGXtCs5ceWi2ab3WXVYFQKV5neBUefcRv4P6R94X5FTys3ieVCqsfa39baXW27YpblJNXyOU&#10;reSSKpfr/JxzF+7yPL3AE9rikJA4rCOEdtGe7qYNtFPyw1hXQVDJid2wJ7xMWx0BqL5527fs4HsE&#10;zZ1m9IRmUwnyCSEg7QkzqrmPCTQ6ie2fbsOOdbz+1u/AFoJmIz9n46cE3rqd2PJG+W0nBAW/7R9+&#10;Cm9epyUJScgJj0C0qxsqYhPQmJiKisg41LEsjoxFEivZKBdPeFJlRlOttRZUItk3Am7rCUBW9BF2&#10;ezFTVY+7+/bjyeIhXOgexEh6DtL2uiB48w50l1Yg2suXAPw1POlA9ny2HevoRvZutIPnbjfTl1Ch&#10;LjZealekEvQSBNUOSCDrWcMessZvHsCu4XKhIfz9QVSIYf4mSxsV5YfIKC/EJfgiNt4XiYlBaG+j&#10;gmouQ1N9McoK05GfmYCmqhJEB/ugojAL5aV5OH16Dc+ePsHTR4/w4vkT3L9/FaOjLejrKUNPdzF6&#10;u8tRV51Ne+iJhAJHLJ5pQu9sDnoIwsnFcgxPFREYmcjNDcDIYBWmR5sw0luLkR7u19aEquI8tNZW&#10;YKizBRX5WSjOSkWHOihrvPBYP9XhNI4vzmCiswdLY9NmItbFyQEMdlajuT6Paq8eIyMNaGjOIYx8&#10;kJZHhZ7vhql95Zier0TvSB6tfC5mluoxsa8GdVStNc0JOHpqAP2jBegfzkcjVWtekTv2LXL//myk&#10;Z3ibtsL8nFiUFqWgqiyLKjoYMxOdOHxoBP293K+vAvGJXigpjcd7NVRNVtTXdaK5qRdtrYOUlaPo&#10;p7IaH1vEPC3e8qFTOH78As5dvE6rdY83KxXI/Wf44ulrPP/qRyqfn6mA/oSvqQK+//3/wO9/+hf8&#10;+Id/w09/+n/w89//b5b/i6//b/P6h5//Fd9yH8V3v/+fLP8nvv/xX0y701PTFmWLp1Re78YTxVc/&#10;v4k/4OHzP/LG/pH2kArryY9GTclaymLKHl6nFbx+hyC8S9hIcVHxKEP8H+P+o6//z9fc/+4DW7wL&#10;Kwte/5/iP0LNWvcWZm+OYVtnC4HPCmu/d+MGIXuD3/2qRndQdV2mzb10i3b3DRCXjlzAqUv3qfZe&#10;4Pz1xzh35QuC/wWB99qATMt3NDb6Dej+Y1yhLb/6JrTvfwShdYyrDAFQ3//yNY1GeWomZr1GID9h&#10;5TQ4OI2NG3aa5gwNFdxCQGgM9TZCb8emPbBj2BOCDpvt4bzD0fTR2755p4HfRx99gi1bt8PfPxgx&#10;tKnqPC01t/XjTbSXn2MjY9MH60372kbGOrqVzz7egM8/5OtPtmLDRxuxmbHtk43Y+cl6OK3fjBS/&#10;QNSkpCHa2Rn+W7eglvZyKK8A7VzXnZ2HXFrXZA9CxdULPtt2c/8wTDZ1I90vCg4fbsIOQi1ujwNW&#10;WzrwdGkFz+YP4g6t8MHyWhSpjZquqCO/GNWZ2djwdx/AY5sjHD8nmP/2U+wllD12OhOCgh8tr5O3&#10;AaC6yig8qAJD/CMRGBAJL/cA+HgGGwBq1ujoyCjCLxi+Pq7w8rJHWJgHomO9kZoZiuy8aAIrAMUl&#10;VHJVuaitykNRbjKSooNRkJ6IaIKztjQf5cUFOHf2DL589gIP7z7CF3ce4PrlC5gYacdQXzUGuysw&#10;2EWolOUhNsYLxfXBOHGjH7NHaHnH0pBT6oH0XGeMjBdhdaUTPZ1UX3oQU1c5WmoJnuoyfm46ctMT&#10;kBwTij1b1yMiwBPdTdVUfH1YnBjA8tyIGTkyOzCM+aFJLIwOUQESgN3VhG8lursq0T/YQKU3gPG5&#10;BqTmeyKr1BNdA6kYnSlEz0gWBsbz0TWUifH5cjT38HdmOiK/3A+9o1koqvAlAKPQ3puIpRXCebwM&#10;DfVp5Fge2mmxezrq0N5UhdL8NGSlRBDgZFx1Ju12DHmXiqmJFrynmYNff/33+Ibw+e77f8aPP/1P&#10;/PzHf8PPhJct/hU/EVg/Emg//PDPBN2PtIS/pw0k9F7/gdD7I168JJCe/fAmfm/armxBZfX0Ryqq&#10;nwio39Ne/sD48zoTWrbi+c949OXPVHk/Uu393sR9Wsb/NHisG/e/5fLPtGaEn5QWVcnT55o5+Rtz&#10;U16npbv98AcC8FtcJ3CuExzqJK35Au8+lP2zxbvws+Ku2sH+fwRAxbvQ+/8WN6RiCbvrVG6KK3e+&#10;tKk9/h5Bb375DE5evGcgefryA1yiKpNVVdx8AzELdhbQ3g3BTSGbrX0EToV5/zsK8Ro/6yqttoEy&#10;K5hLVx9RAT7l/0yFTsWuacXUrqsJIjRGeuPGbdi8cSc2raMtXL8TOzfuMgrQYYs9dny+DVsIyo0E&#10;2acff4Z16zZgj/1eM5uKm7OnGcGxg9ZXCY1NHxJ8H22gtdxkuphs+ozvW7cJ61huoN3dSlW4WW1+&#10;BOCm31J9fb4JqQRpU1YuCkLD4b9pM7J9fDBSWIRRRm9WNlqSU5Hk4o4kNy/EUHW6b9iGZK8gLLQP&#10;IMUzFDt++SG2/l/vI2L7LhxsbMaXK0fx5dIynszM42r/KDrikuHw/t+hKT0b832DVJyfEbo74LKR&#10;7uh367H7s21w2bYX3vbupq+h7K8HbbjpC2mn2WVcaX1DEUwA+ngGvYGgbeLUyPAoMyt0UIC3UYDF&#10;xWmopq0tKU8xM7+oU3R+QQJKilJRVZ6NiuJMJEYHIT0hAmlx4WirqyAA87F2/Bgef/EM924+wP1b&#10;BOClixgeaMFwfy2GCcGhnjrUlRegIDcW+WUBaB9MQV17LLbZ/xV6CJ21k73o6s5CZ0c2QZuEuso0&#10;WlfCpYl2tLUGbY3VSE+MhL/HXiREBiIrKRKzwz04uTyHgzPDhGA/5kZ6CMRxzA7qmR/dmB3pxNhg&#10;IwaoJAf6G9HQWIL8okQcWB3CyEw1yurCUFDuhZn9pTh+tovX3BTa+hP43ZJQWO2D5Ow9WF5rwnd/&#10;PIWOvni093BbdwojA929+RRpkxRr41hapP1enMT++XEcOTiLfZN9LCdRWhAPf98dqChNRH9PBd5T&#10;+9TTFz+ZLhZPvpQd/AnPGI8JkkdqkCfIHj75zsyu8oDx9PkPtJrf8IL/Go8ef8tl2kZuf6b3EmBP&#10;nv3MG4LvJ5gePSXMTPyBcPsj4fYnHvdPZt19QuvBk59MPOS+D/ie+48VP/4fcfeLH/7TuEW43bz/&#10;He7QBmvev0e0rWtrl7FMe32LN7Ru1JtUf9cZV2mDpQD/c+D9n+v+/w6AhI8gJBgJWldodWVzVS4u&#10;n8WpC/cI+a9w9vJD0wdSiRKFZVUVUsX/WcjGK1lks/dSv9+Y0LNUVGqdtusxA2qjvEPVqteqZG7z&#10;ez378gd0dY3it79dZxJamjxi2zY7bFDvgHXbGOpBoG5StnY8e0JQiQIBcItA9vHn2LxhE3bvsjMj&#10;hD6ngvvsw8+xQ/sTKlKCW6gEN1H5bWCovU8K8PNPN2AjLe/WdVuxiYDc+DuC9Je/gfe2XahLSUdx&#10;WCTCqCoLff2w3NyM4+0d2F9Ti4niEtTFxP2/vP1ncCNXuq4L1t1791Z3Sy2ppPLee0tWsei99957&#10;EgQJAgQIAgQID4Lee08WXXnvvS+VvNRybaRWe7Xfp8+5N+7MxERMvPOupNhbu8+5cefX/PgigYRP&#10;ZD7reTNXrkSSuwdSGV+jDzKmEqbJngEYd7SgKCwRu15ehh3f/xGOrVwNZ14+Hg0O4+nAMO61d+Oq&#10;qxkN2fk4SABmEbQ9Zjt2rFiNXQT10S2M+4zlOxnZ92/YJfUtDPLwx7F9R6T+j4f3ukkAPCSOEh/x&#10;oQWGwo+fe8zNS5qKM0WC/AIRFxXBCJctXcxHp5WjVJaBzOwoFBQmSvZXKktDZUUuKuW5jHlZSIwN&#10;kiCYTiBVlRdxXhGOT03hwb3HhN893L52F5fOnYfNpIPDrILLooKjTgl1ubi2dzpKSmmX2aKj/6uM&#10;3+ths2ejo6MSGnUSrJYidLXrYDOWQVORjRpCS+x3DPARo8XvRHjQMaTEBtM+j6FKlivt52ux6tFk&#10;qUGzRQ+LthomjQZOcSTZoiYAq1BEgBtrK9DUaIbbkZ1IzQhFY3s1bE0lNDwv6Am9K3famHTqMTqt&#10;RktPPq2PENYFwuiMox0moFzjh0ptONd9F9NID1yNSnT3WDEx1omxkU70dTVjbKgbk6PdnLbjxPF+&#10;TpuQxc/SqnMx0GvDkns0LmFdi/Z1RxRv3yEQhYmJ+sfjjz4kwGh5nD6QgMf7hOQdWp3YiX+LULp1&#10;R9yn8d0l+BhNb7EE2G4/IAAl+C3M+88SMFyo63cE7Bbrg4W6/QGu3nr/f1ki/l4hAEVcFSC+dfsZ&#10;dDpxrVUXbZB/PA3m/GUazlVhf2J/nNi4RdwVG/dCiXEDxTWEb9wR8xdKHBwQ4Pr/FwAX5333ef+l&#10;CKjL31qZqO/us5s7cwv9o4zABKDYNyhKHBAR+0IF9BbAJj73P0H4z3WVVnmF8LxMmIlzqC/RMEUt&#10;3v/HPBrnFWGJV54sjDzNzxKNzvkLt3H4sA9+8P2l2ERj27ZlF7Yy/m7dshNbNxFgm3Zhm+gZIA5m&#10;8HFxwGPb2i2MxHxs/RasX76aj23Gvp27sEv0OCA8RferjQTdhpXr+JyF2+toWWuWrcaqbw/IiQN1&#10;GwnBDSvWYe3S5djJ2147diMrMATFoeFIP+KBfA9PjFSpcLWxCXO1RoxX04Cyc2ClBRYHBSPTywdx&#10;BKAnQRx98AiG6pzQJOXg0NLV2PvKUhx49TUYklPwcGAQj/oGcKu1HTdZU4RpxJbtCN2xB42qagTv&#10;d8P2pWtwdOs+HFjP30kg76KVehJ8kX4hBKA79m/djQME/IFd+7GXU9G5W5wjLAZJOHLQQzpFzvuo&#10;uOysL9KSkqBSyKBWltLQkhAZ4Y3oKB+UEYSlpWlISw2HqjIfRn0FN+YSZKZEISE6ENlpMQSUTALg&#10;yNAIbl2/hyvnbuHq+Zs4f+oc468BLlsNDbAKFr0CVfICAjOHIIxHXqYXje4QLSkAqYmHoZBHo6oy&#10;kZ+RD3lpAnIywpAU64/4aH/kZMYgIS5AGqo/IYbTcG+kxAUjNzUaRk0Zmm06CYDtNMCBdppYaxMm&#10;xJh9Ex2YO97JSC1HbpYY6SYPR4/ug4fnbmRkh8HRWMEInIk6exqGp2owPq3F5IwGY8eVcLWkwuKM&#10;pSmmo9oYhhPnLRgY06K4PBJFsmhERrtL50zX19egv68ZrY1WtDXZMTLYThtsxCShONjnQllpEh+3&#10;oaY6H0tuMYbeorX9Zy3cf/D8c9x78ql0/ybt7Dohd+3ue7TCD2mKhKGIqXdphpx3W5jaXcJPgI9A&#10;u/eApifq0ee48/BTxtT/BN6Nux/R2ATcPpRu/+MxAvL6t4/9M+j+ed7iffF68XnCUk6cvobbd55g&#10;YGAUZnM9ZmbP0Ubfw8UrT3H2kti435bsRYBAAGHRciS7EUdjOV0s8biI1DdolqIWISjqu1BcvC2e&#10;s/j4d2EmanHeIsy+O2/x9nfru89bvC0AeJXfS4ql3wGhAODxE9e4klzE3OmbOHnujhRRRX9AMWK0&#10;OIq8+FsXQSh2E/wXGHKZiAFkxWCy5y/fx7mLd3Hmwh2cPn9bmp4VxXlivpiev3QPJ0/exImT13Hx&#10;4j3cu/s2mpp68MbStVixbB127ziAzQTWJtb2rbuwQxSBt50lpls5fyuht4lg20JgbV61DuuXrcSh&#10;XXvge1SMr7cHwb5iOKojBN5qrFuxRrLEzesYb1evxwY+f6OYsjav2ciYvBnbVq/DtuWr4LN7L/LC&#10;I1EZn4BMDw9Y09IxqlThssOB8yYz5mq4Ycjl0EVHo0MmgzIiAlnHPBF/4BC8+F7hhNJQrRXOwgp4&#10;rdqIPT/8EQ6+9ipqCaO7vX243dWFW21tuEKYnrE7kH2EsZbmZ8wrRE5oFAG4CsdEH0eCfittdCst&#10;1mPPISSIzs4E5K5NYlzN/+xaJka6FucI+38LwAAvRmExrBahHc/vmJmWhOSEKESG+SMq3AcJsYGE&#10;YQKS4oMZ4w4gN1sM9ZRFGMUiLNgDMRG+SOZjleV5kJUWEICjeHD3Ka7xP7zOunjmMpqcNjQxhjbW&#10;62AmPNW0RZUsG4qCKJRk+UOnSITDmIf8DF9kJB1jTC6mKVkkYxKj0qQlh6EgNwGlJclwOKqgKM9E&#10;oN8BxEWLo9rucN+/CbFhXrAbVHDWqdHmNGJ+fBjDvW2MoWYM9TkxN92Fof56qfvO5g0r4et7FOkZ&#10;MfD03oVSeTxaOlQw2/PR2i5DQ3MuzhF0Dx50YHyyHD19hRifUqG7X4buQQWi43dh4/bvYcvOl7Fz&#10;35uIiD4KNcHW2mpGS5MZPV31mBzrIgjNGB1qQ0O9FoXFsWy8x2BzVGLJVVrbtbsEEiF2Q0TSh4QR&#10;6yZN7aaIqv+lhBHS8Gh+olOsdGCBMXQhun5EIC2Y3GIJsIn3uUFIXaOtXRfP430xvSrsTryGj4mp&#10;eFyATdSVm+9JJSAnQLloh+KxxfeVLJGvER10bzDWjo7PYHRsAufOnoPVasPIyATeee8znD53G+cu&#10;iR37C1BbBIKAt7heiIh5AgiLtfi46Dpz8454/H+uReAtwk/s11yE4T/XPwNusf75OQJ4wgYvXBZH&#10;WZ9JJeAt7p+/9Ejq/rJ4tsdin7+z3w6LdY5TUWKeKDE8vgCgdLaIKGGDLDFPPLZ4XZFzF0Td4/37&#10;LGF09zifsOPGIuosISimYp54TNy+wNunaZvzc1dw5coDXL/xSLpmxpuvr6bt7SL0aG/C/jYsdKAX&#10;p0eKyCo6zIsOzWL/nYDaBoJj3ZsrsI7mto0w8z14GL6H3HDsgBuixYAZfO7q15djI0EpzE9Ab/2K&#10;tRI0d23chh0E6V4CZSvfZzvht4dTbxpZzKHDSD96FK7cPMzXmXDeYsENpxNXLSZcsTEeEYjN2Vlo&#10;LypCWUAAMo8cQZbHMQRs3IQQfteBmjrMOZqR5xWEPT94BQdffQVlQYE4abfhSksTrrc04xzhd9Ji&#10;RW18EnzXrIOGcVuVnI4tP1pGAz0Ety27sfG1FVjPOsjbGbHJOCD6uK7dxEZgO8TAIfukcQ/34djh&#10;o9KwWr4eftLRYWl4rUPuCPEPRHJcNK0uHFGhAYgK85ViblyUGE36MCLCPJGRFimNFhMSdAQe7juR&#10;TSsLDnSX5sXFhqGpoRHPn3Ad4/92m43crat30NnSQhhYGQXbYDVUokZVCr2qGNqyVJirslBZGIWk&#10;iEOoKktApSwOLS4l46SLthZOyLojMz0KRYUJKJMnQ1GRioryNMREH0NQgLho/Frs3r4SkYSxWpGH&#10;WnUpbLVKtDdYGUcbUaXIpfmVorebMBppJJycyMtORpWyDKmpUYhL8Ed7Ry062rVwueQY6Ket2zIw&#10;Na7E9EQlrHXhCA9ext+2ATGxmxmdX0NekR8Cwrdg+74fIjnDCyMTTtQ3VcHmpDE21PAz7LRXceAj&#10;GWdOjaFSlY303FAoq7NQpc3BEmF2N+4L+C2UgJwwvtuPxFHW/1rCBq8z8iycEfAebxMIfM1tGqOw&#10;sRsCclJ8/bbE/rtFuH0Hsjc4bxF+4r64LT3G54kSoFuIwOI+n8epiM+iBBgv36CZCfvjd73z4D1G&#10;8Xe4gV8nAIfR1d2Gt99+ikePHuDa9VvSmQ8i1oohohb3eQnLk/rjEYL/MKNvSzwmYvJi95V/rkVg&#10;fRdQYrpobf9cizH3yvWFWry/+NrFOn9JQG2hFu+fuyhGfRFj/N3/dqDTxaKliVGhCT8BM1ECbFIR&#10;cuf4/LN8zrlzhBbrPO+LOnPmjlRinrhuiLiA+uXLfL0AnoAdG4uzjEvnzxN6nHdRGB/ni3nSfAFA&#10;1tzsZczMXMAVGqPd1or1a3dgw1pCSXRW5oa+gyBZHBBjO2G1liYkzg4Sp0duIMDWEoBraX3rl63A&#10;ipd/hL20OP8DhxFw0A0JgWFICY/Bfr525Y+WYgMtcONKApO1hrCUzrggXLfzffas3ohtry/D2n/7&#10;Pna//iYCtmyFMiYGE4ynV5ubcau5CXebG/C0oxV3aD7XLGZMq2gPBfloy8tFiZcXst3cUOzri9BN&#10;mxFOgDaXlONMfRsBWgqfVYzBP3gJ8bt38T1rcLOjDdeaGwlAOy64XBhWaxC+dRvS3D1QlZiGQ2s2&#10;4/DGHfDefRDblq3B6lfewCEacBYBuEucVUWT3bGZDcPmbdi7fRcOsDwOuCNI9Hc94gvPg6KrjAe8&#10;Dnsg2MsXceFhiI8IpVEFITY8AFkp0VJ3l9SEMBTmJkkHNLo7HGhuMiInJ1Y6I8SPNpaTE4eU5Cg4&#10;7FYa4GNcZ+N255rYF3gHra5GtBFIg931UBAMeTSvKlkWLOoC2LUFKM0KRbjPdlSXJ8NmLIJWmc7I&#10;GI+QwAMIDTqM1ORQZGdHoKIyFZrqbFRWpiMq0h3HPLZgz64V8PLYiZKCJChkmSjMiidI82A3V6O9&#10;2QqbpRK1+kKY6kr43ZS8r0Zrkw1WkxbR0X7Seb6joy50tokj1WJkGBVG+xRoticgP3UTjg8VQl/l&#10;RdN8FcEBbyItdT9++Zt7cHUUISX3MHpGNBgY16OhTYH2Li3s9Qp+z3RkMro3unQ4eWIIaYzIakMu&#10;tOZCyFQpWHL38Y9xV3TUXdz/923dEhH3n+qmODPhHuFzX5SAoDgiKwDKIuAW6ltosQTUrjEaX+Pz&#10;BGivi+dJgOVzWOK+eOwqQXqVZiX69C2WOLBxjfMEZO8QsCKO32cJ2Aro3nvyCR4/p2HeIeyevoVP&#10;Pv0YfQMdbJly8dXXnzICj6OOrf6jZ+/g2dufSEeAxVkTouuGdMbE5QVDEtNFc/puCWAumth3azGW&#10;itvfBdU/P2+xBOj+V7UIO/Ha/1UtgO8BDZYw43e+IGxPDHb6LfgE7ITFiXnivrgtSsBQAh8BeF6U&#10;AKAAHgG4WBdF8T0vXXzIEnC8zfe/Qxje/7buSfC7cIHzWRe/haGYf/rUdUxNnmNreh2XL9yFuIby&#10;ijfXE357Cb+FM4Qk8EkDZIizNDYSdmulUyS3EALrGGHX0NY2rVmPjStWYSMhuHfdBhzbthMpgaFQ&#10;ZRUgKyKO8zZj3WvLsGXlWuxcv4nPW4U1r72JLYTnLsbVnbTBvQTrbs5zowHmBwSjqVRGeNXjYf8A&#10;rjW4cMVuxp0GBx42OnHdqMc1kwFzGjWGSovRW1wIdUgwMg8eQKHnMWTQHCM2bUVDXhEuNnVgxmhH&#10;0v4D2P/yD+C94k00F+bjdk8nbra34ILDjitNTTjrrEcOY7vHG8tRERWPRO9AHKSZum1mA8DvJ/oG&#10;utH0cgnHHfwN2xjjt9M0t67n99+4BfsIXPc9B+B/dGE0Go99R+Dj5kX4+ROKPogNDmUszWSc1DGW&#10;6iAvyERBZiL06jJYjCp0tFjR0WqFw1aN3Lw4RMV4IzDoEIpKUpCfn0rImHH3zj2a333coQHevHIb&#10;LVw+rQ0mDPXUQ8X4nJcRCVVZBurU+WixKmCpyUdxZjAcdUWot8hQVhSNuJijjN0+OHd6GKrKHKSk&#10;+KOyKgU6Qx5UVemElzv27V2BrVteIwB3oLggEQatjN+zBBaDkt/Rgc52O3p7bLDZ5DDU5sNsKkM+&#10;v3MeI31lRR6Bzf+Cnyuu6TvSb0aDtRiNlky02ZLQZAzBWHsS/vjzCTy8Vgtd5RGkxK6lFWpw/WYL&#10;ah3RMLriMTBViabuQtib86AzpaJQFoayigQ0t2qlz25u1iM+xQel1UmothfA1CzHEgloLGF1//dF&#10;KN2nBYnzQB+8i1uPPvi2aIHiwIkEz09Yn35bn+D2U84T9YwW+ZQR+8lCiXl3RWfmFwQb68GLz6Q+&#10;gA+efYpHb32Gxy++wJN3foKnLNHtRZyKJfZ5iY65Z7nxn738AGcu3sLQ+DRm5udw4+Zl1LuMbJ1i&#10;aDMTsFi1KFfIMDZ1HO3dQ2huH8bE1CUJSgJcAjCLNibuL4Lpn23sn0s8Z8Hovt0/921JfQ6/fY//&#10;X+qfQbloheJ7LcJPTMVnniOozgn4sb5rfgJ44r4oCY7fwvASI/NV/o6rhPhCPcU1cZYH54u6QuiL&#10;+WLeNTYCN28+wQ1GWVHXr3NDuflYun2VG464fefOM9y+/VSad+XKfb73Azx9/CEmx09h25b9WLaU&#10;0VQc3GD83c6IJ40gtFHs6xN99NZJo7uIgTXWs1avWksAriAQ1zACL8O6198gLFYi2sMTpYyUmuwi&#10;JHgFYjPj5NpXlmI9DW8TLXD90hXYzvc5SqBsfX0lgva5w5+wPcyYXOgXiO5KFc43t+B+by/udXYS&#10;fjZctZlw02HGDYsBN0x63CYQTlWrMV5eionKctiT4pG0czuKvb1gSUlF6NoNqCOs5kwOXGnuhDIi&#10;Cgd/9EPs/+G/o8jXE9PGGlxuduECbfJKYwPO2J2wpWfiyCuvI+nAERRExsNrp9gHSPtdtR6rXiYA&#10;d+5BVvyCAW4h9MUy2ULgb+N0F2F4cMcuQu8ovMVQaXvdcGS3m9Rdxsf9GCIDglCSnU0A6hfOwKhS&#10;QF1RCHNNJWwGNRw0K5dDB12NTDoyXFCcKB1NFdOi4lRYLDrcunGD9nefEfgB7t24j0baq9NSjb4O&#10;CzSVWchODYWsII5xNxlOkxwNtnIoGX3zswJRnB+GiJA9jNw7kJ7qD5UiA7FRnkhO9mGEpCHWy2Cx&#10;lxK40fD13Y4j7hvgeWybZIolBSnQV8v4WRqMDnUw1trR1mJAHcFqsRSjuVEDWWkyfL33Ea6ByMkM&#10;Z6zfh9qaNPS1q9BkzoZTHwWb2gujrVH465f9+OItC3754xZ89nYT1GV7+bw02J2RUNZ5wtYVh/Ez&#10;lZi/WIvW/iKoaiNRbUyEs0lGE6xAe6cRzvoqpOWHIFcdDY/IrZDVJmOJGDlFdHO5+1CccfEB7j3+&#10;APe5cj8krB4++1iyrMcEk5g+Eh2UaVP336KBPf8I95/TFB8RjA/fw/1nn9AkBfxEVBb7C2mAhObl&#10;e2/h8l0aEzeic9yYzlx7yC/JGHXhFmZZ0+duYOLkZYzMnsfQ5BkMswa5YXUPzqCtZwJNnaOobxmA&#10;vbEPzuYBVj/Mzi5WB2rNTlQoq1BYlI8BLmStTvwZiejptcPVWMsfbIbVYYVGZ4SJUe3E6dv/sLdF&#10;+AnoiKi6GHGlx0W3k/8LEC5C6bvvIW5/F26LdYGQWXzOP5d4fBF+l64uAFXcXoSfsEDxnAW4EoyE&#10;mwDeP6Iua/FAhyjpaC5LHOS4ceMt3OTrbnJ6m1H+Dm367p13cY82fp/GLeoB7VvUPbEv9PYz3OP/&#10;9Ij/5YMHXA7XaJPnb0rGd/nyXdofY/DZGzhx8hIj9HVcEPtVz9xEVkYJlr+xXhrcQgx7JQ5wbCJE&#10;xAGLrTSeTWtofgTeVukgxiasYYxdRetbtXwFVr7xBpa/8iNsXk6YHXJDRWo6qrPzoM+TIZxRcP1L&#10;r2HTq8uw6vuvYsVLr2AjQXeEwAs/4o2DqzejMCoJ6Z6BKPEPRq9ChbP1jbjV2Y2ng4N4SgjebWnE&#10;nUYHbtiMBF8dHjNq3XVaMK+uxLRCjlE5N974WESsW4vqyAiMMM5GbdoCVUgkumUK3GjtRH+VCgHr&#10;1+DgK9+H/+plqI4KxWydFuedVpy2EqYWG47rDUjdewBejLxZQREIP+ojDaHlLroBMbLv37wdiWFR&#10;ku1toKkKAG7fuBnbNzAOr9+Afdt2wPOQO2PvUdrgd4b3374XR/buR2pMLGMf46JeC6tOA71KDotO&#10;BbNeJZ0LLGJwtaaY20AS414WtPpiwonxviSVllXNdeA67lynBfK/fPvJO9JI0PU0xsFuK7SqLBTl&#10;RkGnzkWNOgcNjkq0NqpRq81GTNQB6LQZaHDJMTbiQEaauNj7OkRHejBqe6JcGYfG9kq0dWlgtBQh&#10;Ly+MjxHkXtuxf89amuBuKMqyUaerYARmHLXXoKGxGjZHmXRKWlNTFQ21EsGBh+Dhvhlx0UcJw/Wo&#10;qozC5KAGTZZE9Dcl4/ZpBS5NpeKTh0r8+KECH95XYLInBKXZy5GZ/AY02sOwdRL66p2YulCB64/s&#10;mLuoQ+dQCTr65ejsU0lxuLPbiFpjCVILgpChCsMOv+UIz3HHkkcS2GhiT8R+NsKP03us+7S0m2JY&#10;qRuMgtcfQwwyKm7Pn7+D46euYWL+MkZnLmJg4ozUEbe1Zxot3dNo7poitCZZU7A1DqDG2kxFbYfJ&#10;1Q1LYy8sTb0wc2pu6Ia1qQ92ATdRhFt96wisrgHCrQ+OpkFCbxC2hh60dIyiqW0YrZ1jaBa320fQ&#10;1j2G4ZExaZhvpbIU9+9fRL2Tut1WjXfeOY/nb13ARx8TEpfPciO+zih5HafOM9ZdWTigICAkzEpE&#10;TAGZy4TQIpguXlqMqAvPFUdVFyKxgCLjM193UdgUIXmJNiXuXxJAEu8roPRtXb1GuH6nrvD10m2p&#10;KwltSgyMwNvi7BVRok/dxUsP+F0IWD5+9doT3L4ruve8wG0+fu/O23jIxurRg/fwmA3Wowei3pPm&#10;Pbj3jvT4vduEHv+nO2xs7gqzo7FdZsS9fP4WTs1dwuzUGdZZjA/NYmTgOAZ7J9DexmXc0sll2YI6&#10;g5MRxc6ycMPSQVlZhfKyCsiL5SgtKENBdgmKxPVEckok6K1ZsQFbxBBom3YQduulPn0CeiLiiqm4&#10;v5ExeAsj33rCcRVtb+Wy5XjtBz/A6ld/hAQ/P9gYXe1FxWitqEQjYRbr7oF9hIU7obmHgNy/ei38&#10;d+9DCk0v5sgxZBJ6+uwC2AtKMV6jJ4jsuNbShntdPXjW148PRkfxtLsTTzpb8ayjBc/bm/FuVyse&#10;OO24UK3BCUUFJktLYQwJQfibb8CZmIRZbQ1yDxxEVVAwGjOycNJAcPb0QBMbTbi9gWNLX0PUlo1w&#10;ZqUx+tpxymbDjKEO8yYLdFGx8GPkzfQKQopvCDy37Gak34PNYoAELpPIgBAc2rUX6/ibNjG+Czve&#10;JhoIxvkd/I0e+8UArR5w331IOof4yO7DjMNu8Dp4RIrBypISGNUqCYA1yjIYqxWEnwp1BKDLUYOa&#10;mlJk5kQivzgejsYqWGg8haWxqK4txq17F2n1F/HoodgtMgeDGNjAocZAj0UCoFKeTChq0EYja29S&#10;o8lRQXPLQlT4fugJQFd9GdpbVYRhOsJD9+DYUf4XgRuRmL4XzrY8QkaBOnsOAsO2Y8+BN+Dttx1e&#10;3tsRGnoY8rI0ZGZEIJepzOWsQU+3Gb29JnR21BDOxahWZ8Bpl6OwIAT62lRMHTfgxAkjhgdKcHZW&#10;iae3zPjZe824PpeFmyfS8PxaCZ5ek+GdB1o8uq1DhWw7Ckq2wtIWDrneDaMnZTh1TYdrDxvRNlBI&#10;7iSRK/lwtnL9aixHlS4bFYZ0yOpSUGpKQb4uDkt6R06id+QEmrsn4GobQVPXOBoIGVHivrWhj9UL&#10;Uz2BRQuzNgzCXN8Pk6MPdSxx29owBHvTyD/K2TLO106gsWOCUJxiMYb2zaKzfw6dA/PoHzuLwcnz&#10;GOB0YPwchqcuYmzmCibnb2Ns+jYmZu/gxDmxL+yJtMNfnG968vRNRr07hJEwMLG/6yYe3L2Gt5/f&#10;xNzxbly/PI7jozZcu9iK8RE1OlpL0d9bC21VKWYnZ/CEdnOR9nmJYLhMQIi+bVcIHNGv7YqIh8K2&#10;LhNOBOH1qzRC0UWEzxNnjYijzLfuvMBNwuWeAA2hdOfWC2l6/967uH/nHTwQcOJjT9mIiHj4WECK&#10;9YLR/23asZh/n+9x99Zb/N5v4/Gjd/Dkybt4ynr86G3a2HNGTQLvtoicIrbewfVr96TbVy7clPpx&#10;XTl7HefmLuLE5GnMTZzC9Og8xgmx4d5xDHQOo7dtED2t/ehwtaDN6UKj2YZalRrK0jJUsWS5+chO&#10;SmGsykV6XDzSY+ORHB2LhJhopCSnIDY6EcEBEQgMCEN4SCgiwwMREeyFmFA/JEeEISEoHOE+AUiO&#10;j4fPsWPYKvZnbdiItStXYcMaMSjB6oUDHCwJhOKAx6oNWPYmI+z6LdKZIatWrMZqAnDlK69g39o1&#10;UKemML5WYJwb+EwtLUFWiNjDB+C7aQP8t2xmbUKC+2HkBQagNCwUlbExqM1IR1tFBYaqtZhgXWtq&#10;wdOBIXwwOYl3hofxYmAQz3q68aK3Bx+PjOB5ZwfeZj1tbMRTxtabNbW4Vl0DB2FXsHUrJktKcbFW&#10;DxPf3xgShObUZGk/4V0a5cXGFsRu3wnvN5cjmNE1fvdemJIZk7lsLza24qzdhWktLXDHfsRs3Y9s&#10;j0DEHfDAHnFGzOurCMCN8PcQw3qJCz1t5G9fszCM3JrNXAZvYv0bBP2uA/Bz88TRPQexf8suApC/&#10;/7AYnt8H/u6eqMgvgdNYh0arSbpkpFFbCXUlY54iHzqmntKyVAIvAQWyGFSo01DPCGlwFUOuS8HE&#10;6Ra89fE1zJzuQrU+H8Y6gr9WXDOjAqqKZGk/X0u9Qtrn19UsrsqmgksMtZ8VzP/wXxDsvwUZKUeh&#10;kEegoiIMlcowlFV6oaBiLzqGs9E1VgRHRxYqGFcTco4iqyQYRRUxyCmKQHKG/wKINXkErB7NLi16&#10;u6wY7LOjsV6JosIQJjctbM5M9A3LMD5Tge6BLFhtQXj4wIb/8ddzePshTXsiCy9u6/HuvTp89UkP&#10;bl3RorUlhmlvF2RKdygNAbA2JxJ4UbC3pmBoXgVHVzYMDamo7ypGfXcZDI2FMLfK4ezTQNfMpKhP&#10;QnZVNJbYGvsJLNpWEw2sZQit3ZO0uUm0dE0whs4RVqcJqPMYOX4B47OE1Nw1TM3fwPETNzF75g5O&#10;XRCdbx9h/pw4B/W+VCcZ4USdEjvpaTLiXNMLNB9xLqk431Tsx7tCq7lEq1k4u+EtSMMu3XwP1+58&#10;jGu3xZHghW4qdwgLEcnu3X+Gp09Fh+fHuHHrPu7eu03QXMTH71/Do7vTGBs04MwcY87NZmiUPtyY&#10;1yIybDOK86P5+A288+J9Gu7buHnvOd+XNvWA1vSIUZDx/QGj+oP779OkWPcYDe8RYE8+xrMXH9Mk&#10;f4y3xCl/zz5iK/qeBNKH4rV3X+Ahv5uY3r9FeF1/hLs3HuM+resqo/1VGtfZE5dwcvocTs6cw8z4&#10;SVrXNEb6JmleU5gYncLw4Dh6ugbQ0tTBFrIZdqsLJqMVRr0ZNdW10OvqUFtTh5ICGXLTc1GYVYSC&#10;zALkpOZIlcgYGBkUheiQaE4jEeYfhiCfYAR6eMP/CCOFmzvLjXbhBu9Dh6Spx779CDjqIVWotw9C&#10;vL3g7+0BX1++xleMTBIMP69Arviic2sAwgOOINTHDdH+XkgJDkM6I1lmaiL27NyO1cuXYdM6Am/l&#10;SlreOqxfvUba3ydK9NPbsGYTrW8z1hACK2hIy0UnZtH9ZflybOFrww8fgi4jDcNaNeYZ8aarVaiO&#10;iUTigX2I27MbyQcPIGn/XhR4eaIqMhLK0DAU+/ig4JgnFMHBjKth0IaFo7ekDJNVGqm/nzDAdwaH&#10;WAN4p78Xb3V14nFrC97p7sKLlla842rGe02teMj42kPz60tNw02TCTfNJoyXFKMvJwuDhXmYq67C&#10;tYYmPB2ZhCMjhwBcidT9hxC+aStS9h2EOSUDlwjAO+09eJvP6S9RIHbLXuR7BSPjWCCOrd+GLa8t&#10;xx6C/+g+MXr1IelI+CoCb4M4A4YAXLuURihOoRPXFBFD6hOEAoBi6nPIA8HH/BDAyF+UnkP706PJ&#10;bka9SQ+DVkF4FdDC2YClhCAyxhO5hdEolMchLS8Y5dpUmGg9dZQARV0abj2fR8+ohZCxUSIGuY6V&#10;MJoWMPpmsgG1oqtJg2Y7zdAkh1GTi+5mHU5NtyEjiaDL8YO/z2oc3P8SgoNWoaenFAPDhbC1hBE6&#10;EXB2JhEuCYRLNmpd2VDUpkCpT4eCxqjWMVY3q9HQoKaxiuG7StHdYUJ3pxHdXXpGYhmaW4u5PXZh&#10;eFwOgyUYXQOZaGqNRXNTNIb60+Ay+2GwPQ4nRnPh0HuixRmG2movlMr2o6T8MPLLDqGo0gOV+iD+&#10;bn+UqDxRyMooPYwyXQiMjZmEYSmsnTIYW0pQqktEbKEvInOPIbbIF0sWh1A6T1BdFL3+BZwIJnEO&#10;qZjeoOXcfiC6pLwjPXaN4LomOtaKsyg475boTsISt2/Shm4xli3WDRqRGEDzNk3ojjiFjrFN3L7F&#10;aC1KRGzpNoFyW3rsQ9y4I44kL4z+cp/AevbWO3j06BFj7XO89eIRrt84TzjdxPvv3yHUTuGdp9N4&#10;8XgCF085cHqmBo32aEJvK2o0XtBVh2Jy1Irf/vJjvPXs0QI8bz/E7TuPaXJPcesWY+rVe7gijoCy&#10;LoqRj09ex5n5q5hmVBwdmcbg4AT6+kbR2zOMns4hdLb2oaWxE03ONjTYmuEwNcBqcMBSa+NKZYZe&#10;Y0AFN4ZKmbjiVjHBlc/KQ1ZKDtITM5GWkI6U+FTER8cjOiIaYeIi9H4LQyL5+/jTwIIJ7igEMu4d&#10;O+IJr6Ne8HQ7Bj9Cze+ouGKZl7TD3JfzfY7wMTFs2AF3HD3AyOTmAX9aQ8BRT4R4eiPc10+CnJjG&#10;0ehSo2OQFBGJNEIsl8ZXkJqOQtqU6IuVlUkzzC+ColSJyhIlqhh7axRy6Gga1fJcqIuzoS0uhJOm&#10;lJeZRuitIPBWYcuG9YzBK7+1wLX/BYAb1xKAot8fp6sIwBXLVmINI+3KH/0I+9evhTI1Cd2aKpyy&#10;WzFvqMEYP68xIwNthYU0QjVOW61Sl5MrrkZcJ7RO1prQkVcEQwRNx8sPKVt3wuuHryB6/QZk7d2H&#10;tB07oPb3xxBBNlulwu16B562teKtjna8TRC+09qGD1va8XF7J96mNV6hPd6uM+G+w4m7Djtu2204&#10;V6PFSY0KV6xmXG9sxs2OXpywOKAICkMOl28RP7fQyxcVgaEYrtTgYfcg3uY68rh3BJ2llShmI5Qq&#10;xvoj8HYvX4utBNzuDdtwYMc+qS/kCsZiMYSXdD7zsrXYzOWyb/NOeOw9LIHvwNbdEhBFP0ivA0cI&#10;QB8khkYjNyUFxTkZKMpKRX5mEnQaGRvJEqSmhiIx2R+5BVHILAxHVnE4MotDUFQdB3NnOWqbSmln&#10;GRg/0Q6LU4GmFi1aGqppfhWo0+bDoBKjuIQwZidBlhfL/z0NdZp8NNoqkJvhi4igLUiO24W9u5bQ&#10;GpPw1tMeHJ8pQ/dwKhq74wnBGEIwEzX2JBSpwlCqjoPKkIXKmiyotNlwNFRJV2WzmMoI3lI0EYYW&#10;xl91VQrKaJXJafvR0pEPfV0Yo3QorPVRKCk7CKXSAxqVB5SyA/w+XnDUBkAjO8jty5sGGwyTJZqR&#10;NgS5MjcUq46hosYfKmMIyjS+yJG7ISl/L9JLjkBpjIXKnMSInAhZTSLS5Wwwco8irpjP00RhiRiv&#10;7i4BJ05vEwMZiI7B4hQxMRCnGENPPHZbHCXmfOk0MsbAm3fEYy84Xzwuzg55TzohXoyh9+jpx9IB&#10;lAeMgffFARUakzgjQ0wfPOb08fvS6DFPnn+Ex7SqhenHUr145wvptddvif1td/gdbjN6XqftXcbd&#10;u2cxO9eB0WErblwZZOQcJvyG8OXnJ/H5h9O4f70Bx4eKIC/YDl+PJTgxW4q3nnTi5KwFvZ066foC&#10;VosVNqsddsYgK1dqg74ONWq9dGFqbRVLqUe1ogbqci2KckuQnEhQxSQQVLHSNY0TohOQHCtG3khA&#10;QjjniQs9iR3ffiEI9BQXwfGEx0F3HDvEFdfTl0YWJIFLAEs8JqAlyttNQOsQjh08TGgd4TxPvt4b&#10;QV6E1zFvBHv7ItTXH6F+NDD/QIT4+CGSYIwODEFsSDiSImOQlZiC/NQM5Kdxo8jMRllegXTN2mq5&#10;glXOFbsKxirG3+ISqGVlqGeEarU70CSWAW3CrhfjulWhrlrs9JZzOZTDVKNDfZ0DDXVONBgtC9d/&#10;sIkLZFfCrCqEsbwQfU1OZKclc0Neis3rCbo1tDpGWlH/KwCuWbUea9cwJnPeOqkv3xtY+YPvI9HH&#10;G318/ymTEWdsFpwgACeVFThrNOJxdzfeGx7Bh2MT+Hh8itNJfDxxHO8PjePt/hE8ozXfdDSjP68E&#10;cg9PFB1xZwTdgdi1a5G+dQtyd+2AMTgQE6UlEtRedLTiSUsjDbAFH7d14qOOLgmAL5pphm3teN7U&#10;jLdaW/F2RwceNLhwx+nA3UYXHnX3Mgb34WH/MGa5PFQhETDEJcOVlYdRlRZTtPQnvcP4aHwWPz15&#10;Hp+cvoD+Kh0yxSVNaX3uGwi519+g5a3C7s3bsWn9Jix7c5V0UTAx9uZGToUB7qAZCugJAIqpmziS&#10;TBAe2X0Q4T5BiPIn5MIjEBsahMzEGMiLshmBC6GvKYNMloaYBG+kZATR/kIQn+GDPDkhUpOEfEIw&#10;ryoWWWVRUNXmwWiVw2ZToK2pBpqKdKgIPUV+LMwEnsOggKtOhZqKXFTJxKUy42DQpKGWQCvMPsyU&#10;8AP0dWfjg3e7MTmZh+mTxTh+Wob+yUJ0jZZAoY9ASVU46hqKUWsvYTRNRXpOmBTN9bWF0tD0BkM+&#10;TOYi1NbmoKAwEPkFPkhI3g29MYammApHYxwev9XFWCyDqS4WmqoA2E3RsNZGoLrCm9v2YTgt8Whs&#10;SIeOrykq80Fy9l6UVfshv/wISlUimh9FWtF+FKv9INcxrtdEoFTLBkQRjrSSACQUeiOm8BjSFEGQ&#10;mZKw5A5hd+fOCzwhuN5661Pa1gd48oRxjwAT0+fPP5Eee8bpcz7+/MWPF0rEQjEEljQMFl/74hO8&#10;8+5nrM/x4u1P8JRge/pMDJPFSPmQsLzzVKq7955JJU5bu3X7MY3uAS5foX1duo2x8TnMnTiPm7fu&#10;obu3B7VGLaz2avT1WjA77UJHSymOj6lx6rgGfW0ZmB4qQbszDnahuoy96tIDiPR7CV6HluDh7Tr8&#10;/a/XcfNKM8G1F6EBB2lWgYSZGG0jCKGB/ggPDkKInz/8jh1DIOETRGgFeHjBj2bl7e4BzyNH4Ol+&#10;BF5HPODNSOnN20f3H8TRvSKiuNOyfBDhG8DylyJlkKe4tKCfZFnHDhzk9ziEBEY0UeJoXk5yMvLT&#10;02leaSjJzIQ8Nw8qAkpLYOkqFFz5KlBZVMTfIYOluhqNZjO6XA1otomBKI2MAybYDbUw0o50ykpo&#10;FQoY1FXSY018jovPt+p0MGvZwhMkooxVVQSdircNhJ+FELTDSssxaQQcubKqFDDpCD8djYA2ZlLr&#10;YNPoYK/WoLFWjdY6bhi6IjQbynBmpA2XZsfg4+HG+LtcAuCaFcslAxS1bhXj7cqFAx8SBAX4CEJR&#10;awiBDbS/NS//EFtffxXmonyca2vGnNmIk3W1OEUAntBpcN1px4u+HsbXfjwlCN/uH8STzh4862a0&#10;HRjF27Txt3pG8E7fGOf3431C8h4Nb0gugz4kGEpG+jK3QzCFBqMhPgbz/H33aYJ3rBY8a2zEB20d&#10;+KyHr+P0gw7CsLsHH7LeJgjfoiE+aWrCfQLwhFKJMXkFeovL0FVUitY8AicqFkY2iKNKNWZqDDht&#10;NOMRDfHtvhH8eGIWP794BZ9euIRJsw0pXI/cxYGgV17FhtfekA52bFizgfBbg1WiURANBW1Q7APc&#10;uGyNZIECeAKAIgaL6cFte+B7mI0jzT8yIBCpsZEwVouRXHQw8v/S0gBra8uky2VGJXgiPZ+gzPJD&#10;VkkYMsojkFkZiWTa4MBMEyp1uYyMqaiqEqO5FBKAjIZ6GQyKLKmB63SZpNFbmswa2GvlNM1QKEsj&#10;0dlYDH1VMC1wNWYni/H5p33QaPajuT0Cc6flGJoqRvtAPrQEU4UuFsraNFSb8qEm7ArlScjMi0SZ&#10;IgkFxaGQK2KhUMah1pQJDaNoaZkYvZoRd0SB+dO1SM3exvlsuCZrUO/MRnVVJMUknJE/BtVK2mWB&#10;l3RmiN2ejSKZPyITdiKj8AjaBooYf/1QrPQk/N2RUXKI0TcVrcMVcHaVwNxShMKqaAIwCCl8XVS+&#10;O1LK/VBijMOSp7S0p7SyF4TYe+98LtX7732Otwm0p08+wDPWg/sv8IzW9pgWJ3bY3yW4bty4j5vX&#10;7+PG9Xu4fInR8cxlnCS8ZmdOY2ryBAYHxNHFXjS4WlFf3wy7zQWz2UEDq4fRYEU1W0+lshqVjBFi&#10;WlFRhZycAqSkpEFRWQGb3QizVcPHM2AyZGN4QIXjI3LcPK/D8f40dNiDcPO0GlHeP0Rm5GqUZ+xE&#10;ftxaJAa9jNTI13DppBK/+fkJ2uEcokN3Yd+ON+HtsYeRch+Ouu/BMbfd8D12iOblBl/3A6yDjI9u&#10;hBphd+ggPA/uh5f7YYT6e/P1QUiICEN8WAhSoyKRlRCH3MQEyDIzIM/ORkVuDmRZGagqKYKVRjXc&#10;3sqphiArRis3vE5uUL2NDdIFZYbb2zDQ3IxucYV+zu9yiqkTPa566X4bY5+430KYdTCWjXDjHmht&#10;ka7k39/Wgs6GejiNojNoBarLywiwShgJLktNNVdcgoslYGfT1RB+Suj5vDpC0sH5LgHROgPvq6RR&#10;fbXlcgKTADVV0fyq2JDwNuHo4ns1aAk+TTErG+aKRDjVmXh29ThunBqH+4E92LNjuwRAsR9Q9OsT&#10;EVjUmuULB0IkE1y5HqtXrMNyWs+K197Eyh++jOX/+i/w2boRPYyZl9uacN5pxiljDU7qq3GSADxX&#10;p8f1ehtuNjhwg+B6wOX1qLMLDzq78aRnQKqHnQN4Rug87R2kLfbgrYE+PO3pxhyXfXdOFpqTE2EJ&#10;D4Gd/9lYcT5uELK3zHV4Ul8vge+LvgF80tOLT/r68UlvH94j/J42NOIJ65bJhClGaHNgIPJ27EYs&#10;oRW+YjViaW8p23chlaWmidsTktBfWIpJuRJzlVpc4Dr9pH8IH508hQ9Pnca01YYMcbGkN5Zj6xvL&#10;sIPvI07pW8VaLQ4OrVxHA+RyIgDXLV2JvZt2/CMCi8gs4LcIQ3FQJDooGPLCXLQ6LXCYa+Cw1sDp&#10;0EJNmMkItozcMMSl+SAp2582FI2CqnhE5fogJsdPAuC95xdw4uwwdDramixdGo7eoi3heip2a5Sz&#10;0axATWUx159KyPMToSiJQ4OtEB2Nhehty0VdjR8unFbgo3db4LD5wFDngfauBJgdtKwqwrfgEEqU&#10;oYRQDGNpJDKLIlFYnoQKdRZyi8OQlHkUUfF7Ia+MgKomGk0dBGd3CeyuVDgbxBXqViEpbTNy8vch&#10;M9ONETkOTns+6ghUUeWyEBTy95SWBKNKnYBUvl904j6Mz/H/IjxNDYmMv37IKDrAKO4DV08BWoYq&#10;0DPBxr65EHG5XojL8UGOMhzplYEoMsRA3ZCJJWdOXMCp+fM4TvsaHz6OiZFpDLF1bW/uhsveDJvZ&#10;BV01o6LGCDXjYY1Gzy9TgcK8Yqlys/KRnZErTTNSs5CVniPdTk1KR2R4NAKFIYVFIozRLYiRUOzb&#10;8uWK4c2od1R0AOU0gM/x8/aHJy3qKKHjcfQQQoO9kZtL8msyUcvsbqoJo8EE4+3bBpwbTUa35Sh+&#10;8qwZlnJPNFQFoShmI6pzDkKVtQvZUcuRm7AGo515+OTFcf6xjLGhB5CfHYHs9HDkZPDPEdcXzYqF&#10;jH+2PD+Zep3KSJBNO6IRaRghq8rZ8lXAZalFg8WAFpsJ7dwwO1g9jU60WhgpGd+cNRpY1QSNvJTm&#10;RNPSVWOgyYXpvm7M9Peg1+VAf2M9Rmg7o+0t0nSEIJvo7MAwwdZPMPYSfmLaz9g1QkgONjXyvdRo&#10;MdWhv6mBFuiUhh7vIvyarWbp4jQmQq+mokyCnLl6AXBOg57g0xKAYggiDSFXKcHOSqCJ+a12q/Qc&#10;MU+8TkxtOjUsoq8Wy6mthEurRH1VCZyVWXApk2EpC0M/V8TJVhXme7geyDKxZcNqbN24QYLfIgBX&#10;L18hWeDqZask+ImOz2toNmKDXyU6Mi9bgZXf/wG2/ehlVMTQHrhcrzc7cbu1AddcVlzm8j1vqiUI&#10;afjGatqVFnP8bserVZjkb21iQ2OIiYeDsb8ptxCNbCz7yxU4z+Vxi8tO1P3WJlznb5xRyNGdmYbu&#10;tBQMEYjnNJVSR+iHbFAEAD/rJfgIwM/6ByQLvG+x4p7ZgnuE1vkqNXqSU2DxD0DJnv2M0/tQsO8Q&#10;ZEwEhbT+zF17UcRpJe3fGhmLjpQs9KbnYiCnCAO0+Rka+KOBQXx65iyu9/QhmMBc/+8/lIbLkjp0&#10;r6Ah04w3rN2ErQShsD8BQQE9sd9PAFDYoKijew5JYBQATI6MkvYB2g1a6SCIhQ2WuGCR0ViOSnU2&#10;0rJDGQcDpQicmONP2wlDRIYXPMP3IirVF7censHt++coFDlQVeTArGfjWVXABjQPemUet68KWBmB&#10;jdpSgjYBM+ON+PzjqwTeCTy60wEzzazJHoqz8zLcvVWLa1e1yMsnsPK2Iz5lE4HnhlJ1BKLT3LDH&#10;fRkOeq7HvqPrkJoXiqwi2mvuEUQm7kSZOgQGezI6B8swOMF1rTkNFQSWivBqbcvCzGwN4uJ2o7go&#10;lLJUAKM+Aw5LAYoLGP/TPQlHb2h1qYiOZ6MQvx/X7vZj6pQBrs4cJGbvgmfw68guO4Km/hI09pWh&#10;UBkCRW0SI3AEkgq4XMoCkcH4W2yIRXVTDpYUZBWgILsQWfwj0xJSWWnSfq7U+FQkRicSHNGICYtB&#10;gJc4YdsHgT5+CGD5eXpL0fAoVwYPtyPwPnpMui/mHz3sjsP7DsKD06OMgeIyfwd278GRgzQrd3e4&#10;7d/P+bx9xJ0m5ibd9+DU99hRBPv5INjfCz6e+xERylxfFAEN83tl4SFYlIfx4Z0afP28FnemkvHJ&#10;HRPun1BjqikdmQEr8PS0Ddcmq6DigiiIX4eilG0oyThEcBXxD3XA5SiX+h2J4b0bHdzY7QrGCTns&#10;xjLGSDnNqpxxU402Vw3V34SOBiuGOpvQ5jTxsWq0WMXFng3oqregkRuok8bkqOFKU8n4JS+GSVEG&#10;R7US7QTmCDfsUXEhmKZ6lhODhOZAowMDNJt+MSXYhloaCcGmhSLghpobMdbRKgHTwujWoNfSFAld&#10;pxXdAroOM02NoKMxWWqquPIyuvLzzFqVNCy5KCuhIQBo1+skSArImWlGAoICnvW0RxGBBSAtjMou&#10;GpeVK7+tugxNei4TdREcFSnoNWbi0Skr5toLcGNKh+cXO6EviIDbthWE2wrG3ZVYvvR1aV/gIgDF&#10;fkBhgIuXU13JDXsVN3AR/Ta8ycdeegk+G9ahvbwEV5vstLtGvD3QxXjbjnvNDRIE59gAjSgK0JyT&#10;BG2YPzL37UDY6uXwff11eL2+FB4/eg2Hf/AK9v/7yzjGaFnA9csUGYaeghzMsyG46aQ9cnldZqye&#10;rZBhklH7jLICV2mY9/n7XzQ248eE38c0x4+6uvHM1YDrOj0ua6qlOquoxPHCIgxnZmGIsXe8tAIz&#10;TClnDWZcMNlw1mihqRpwRmfEbVsDHjDh3DQ5cUFTi/EybtS0xxmNBk8HBvDllWuoLyjGhn/5Hjb9&#10;8FVseZN2zNi7mhAUXYS2MApvWi4OhKzD1lUbJOgJCO4UA0cQfMIC92zcjiMEYWJEBFLYcKjKClFT&#10;VQazQQWXk7Zfr0VVdR7SCcDs4kjEpnkRgl4IT/ZAQMxhHPTaTDMMQHuvDUaTEiUlaajVldPo5DDp&#10;5YzCBGJZJmpog6Y6BbQ0yuLCWMRFuWN8yIQblztxcsbA54aiUnaQ8PXEuVOV+PC9LshKdkMmY0qK&#10;WIn0vMOM3r4IS9yPI/4bGcV9sG3/UniH7CQYo5BW5I7UwsNILz6I8uoANHfnoqEjE/ZGcQGnUPT0&#10;FWFiSoWSUnLEYwUlxQd2cz7qbWyM7SUoKgzj51FcikIkAyxktE/P8sC9pyM4cdFB+/OHf+RyRCSt&#10;R275MWjtCbB3FMEvajOqbVlQmbOQXhqKVFkQoguOIjzXDTGFHlgS6ueH8IAABHh6wufIEfgfOyZV&#10;kLc3gn184Hv0qPSY5+HD0tRt7x74cZ54nagIRoXIwCAEiy4Vvj6IoqqH+vohPiIS2SnJBGsikmIi&#10;eT8MeeniSFYWSvNyUF5UwJYmnyaWgZLcLFQwPsq5sqpoUroq/hGqUv7R+TDpcrhhU5O1Iei1heDr&#10;Z1b88nE13jmdhaenivHL5y0Ys0VDnbILf//sJH799jAujMhw9biSkElBOa2wyZKGC6ea0N5aiZZm&#10;BVqbK9HeokJzg2j1CmGozpKG/WmrVzFiKNFSr+S0hiA0Y6irCU02trSaCjSa9Wh3mNDb5ICTplKn&#10;LINFXQGdvAh6WSH0pYWwKcsJEg2GGuwYbSEEW1wYFvAjyEQNuuyEoB3tNjPLgna7iMg29NLuegm+&#10;IcKw02Hje8pQJyBIYNUbdISXib+jjvZnkMpK8zRyOdlonDZGx3qjMMAazicAufE7ed/C23W0UhPL&#10;olWjwWzgY3o+T/ft6xh1CeuGOg0aDZVoNVSguToHbdokfHGvE3/+ZBgfXqvD83N1+MmjYYIxEXvW&#10;vIq92zdj++ZN0pFgsQ9QdINZ3A+48k3G4W8jsBjUdNlScdbHCiz7/itYuWQJonbtwGBlGWOuBU/Z&#10;uHw42I13ejtwjw3FRX6/7rwUGMK9aVs7ELdhBXx/9H0c+pclCFz2JiI3bMDhl34gATBs/Vb48n33&#10;8z29Xvo3pG3ZgGo/b4yUFBB+elzlMjjN5TdfXko4KXGDy+Mel/lTxmBhfQKAYvrUWY8bulpcqtLg&#10;fKUK5wjAC5xeUqlxRVeHqyY77jgb8bSjB+8NjOCj0Ul8feocfnX6PH53+gL+cPYyfs8U9auZE/iQ&#10;Ufymw4pppQKn2QA9ZLy+1NyG0pAIeG/cge1vrMGaH9GYCULRaXwzY7AA4JaV69lArMYu/iYRe78L&#10;QwmEtMJEbk8luZlQymht1RW0IsZfVSEtLI4WFo3MnDDklkZLETgp2xcpuUEIiDyEQ8c2Mx5H4fmL&#10;W2hutfD5yaij6VVXFTNZlUGjyodGXYCyijSpSsqSUSpPQnqaPxNeEJJoWUlxO5Ecv4VCtBZRoUuR&#10;k7aR6cgTk8MleO+dYTjr05BbdAz5Yp+eJo4xOBopeb6E0WHkyAidIg8UE3pFtDyZ1peGdgjWpgQC&#10;MJ0R2RtOQrCBJmi2xiIifA1iI3cypkdx28xl3C+E2ZiPAppkQX4wkpJo4Vle/B2+tERaY2epdNqb&#10;f+RK+IYvR3TKFiTk7EWJOhjWNspdJQ20LBhBCQcQKl5bEYaUcjIrjw1E6n4sCfI6ithQqnN4iFRJ&#10;UWJY7SjICCVZXhYKM1KRm5qEvDTm+cI8ZCclcJov7Xsy0yKs+hpubAYalEE6Z9HBDVZM+xnlxH6r&#10;em6sLq7YHQ1OaVDERmsdegiGvraFx2y1WrQTCg3mOoJObJx8Pue3NRAMTYyZ9ZXoa5YRGul4dEaN&#10;371w4Os7lfj4XDbePpuPn903oi53M1oqPPDhZRtujJXh0mgxfv/jYTy9ZkaN3B3leYcw0FWG1tYy&#10;uFzFaBT9j5rkNMJi6KtTaJjxcNmK+ZwadDRWorNZhfYGPVoFALtb0OKsQy1jcYNZh0aLGOhRDxPB&#10;ZxKnJXGqJwBrivJQU5gLU1kxWmkb/XYzxppdUg3T+ob4G0WNEIbDBJ3YByguLt3GyNbhtKOHRthL&#10;AxSXExRRVSMrYcSVwyqWMUtce7WdEa6z3sFyoonLy0Kzs9HsxBX6XRIoaX5SBBZHc2tgr9VIhihK&#10;GKMwR2GQooQpCnNsYDR08rZdw2WjyYdZFoFBSwJ+83Y7fsNlfW8mF09OV+GtCw2oVyTi4MY3sGX9&#10;Kmxcy2hLKAkAblgjLI/RbtVqLH99GVYsJRSlDtHrsOLNVYzFq7H65VexixZXRYs5bzPiDu36BQH4&#10;yVAPPh7swbv9tLGedty063GmWo4xWQ66srhhJMbAEh1BKIahkInCj+9/6N9ehufLb+LoSz+C/6uv&#10;oOTwfpQc2o/i/btRHxuJofwcHJcVYY4GeJ7wu8O4fd9uwlNXPV40NRN8Xfi4pwcfdnbhbRrhc6cL&#10;j238rUYT7tbW4WGdBY9MjMVWJ+45GvC4qQ3PCcAPBobx6dgkPh2fwheTM/h6+gR+O38Gfzh1Hn85&#10;exF/OHcGn48O4QnX+7v8rEf8nLdGJ3C+sR2FQZHY9cZqrHr5DaxfRuitEtcwWSeVgKCIwcL89hN8&#10;29ds+sc+QbEPcDfBGELBKMnJpDxkQFNZAqtJjaKCJGkABDHCSX5xLHJlMQRPEBIyGYMz/BGX7Ivw&#10;KA8cdt+KS5dncf7iDIqK0mAyVcFgVKK2VgE9LbDOqoBCm4ViNnDlynTeL4PJWoL8gmDExx9EeMhm&#10;hAauRUL0ZsJpHeHnj5zkzahR+uLTj2fwySenUF4ZjNQccSQ2ChW6JCTne9PEQpGU6wmP0BWobUmG&#10;s5fiYwjA8DylwR7G77kBeSV7MTIhx6mzRn7WRuzf+2/w916JjCQ3yPj5qvJYlNFs01O8aIGhhF4I&#10;SktDIC8LQq0+Hkp1KKrroiHXiMtd+qKw3IuffRBpxUehMsXD2JAHr/At2Lj/R/CO2I2oLE8klgYg&#10;rzqWMTgZS1JjwqEuK+KGTUi5GLdY7fVWTHGl7GeEG+vrwHBXK8Y5HevtZBSj1XR3YmZ4CHOjw5ga&#10;6JeuGD/Y3oqhjjZpI+5ltDs+yGwurhrPKDjc1YLTx8dwfKgPnYRAX2sjBtppOrwtPm+os4UAqKcN&#10;EQjcyNschF+jFf0dBEa3CTMDenx0r5e214ln80W4NxCNvzzT4fZYNOaa/aBN24Db48V4PFeJCWck&#10;Tnen4qfPGjHblwZZ5iZoyg5T3z3R3l6K+sZ8NDXT9trkaHDR3PQpsNRlob9bg35xXqMuHS0uOTqa&#10;9IzJBgx20xxdFtRpaWMEYJOVwGAcrqti/BTwU5RAy1iiyc+WAKgvzkcHDaSTEB9tcmGCv1VAcJS/&#10;T4IfYTjocqCv0cXfvHA5QVHd4j5LXFqwi42FrqIcRjYyAmhmRlkBOWGDjXxfAcNGk/G/AFDMFxB0&#10;0jwkALJEJDZrq2Ai6Kw0VntttQTBRnMtgaiSIrSDsG5gI2Sp5DpQnYsarrADljD84YNmfH67EldH&#10;4nCqMwm9hnjkhOzBoY1vEmxLpX1/IgKvWvYG1q1eLcFvNQ1QwG/VmysXurww/orLqQoYLv/+D3GI&#10;xthSXIDbrfV43OrEh72t+HSomxDsxeeTo/jpzCS+nB7BL44P4afjffhooBPvcZ17r78Xzzo7caep&#10;FVMKNgjRKSg76o80RsScPbtgI/SE/eXv2galhxsa46IxzMZ7XlGK6/y9T7jMn3Jde6+9DT+mlQn7&#10;WzTAD9v5/i1teEYIPrHYpXpsseF+nRl3GHlvirKKc4odeNDcihc9fbTWYXwxMY0vp2bx09Ep/Iz1&#10;a97+/al5/Hp+Gr+YnsLPpyb5vQfx4cQMbrT3QZOQhn20vGXf+xHWvrYSW1duJAQ3SBa45vUV0r5A&#10;AcDdjLwi9oquMcIA928R10zeDh83N6Txd+WlJzElFUBXXSaNCF1dXQRlVTbklWkoKk9AcnYAIuOP&#10;ICU9AKnpwYiO8cKWrctofUoMDrairYPr4GgXnK5apGVEIyzSGwkpgYhJ80Yi7TFPxs8ojkKVNhMt&#10;HWpYrYVQVtDoEg8iMXYXwgLXoLetEI22BGQmbYFRHwmLJQUhERsQlbgb6QWeKK+JR5k2FgXKcPjH&#10;bEW6zAPmzgw0DOZD64pC33QJKvSeSMhaj3zZAX53D1TrgpCTewhBAesR6r8WeRkeKMkLQKU8GiUF&#10;ISjKDyGwGZntBZSYAkxO6NHbI4e6Jgy19kQY67kdN6bD6EyB0hiFYk0w5Ppo6BxZ/A67cCR4MxLz&#10;AhGX54eE4gDkqmNRWJOIJRo5jcVhxuzoAM7OTODExDBv9+PM9DgmB3owMzKIubEhnOIKOj3cT5i1&#10;SSCcYIs90deN0a52DLW3YLSzDRPdHRjtEEc6eZ/TMT421t2OCT7/9OQIJvvERZS58RMIQ23iQsqN&#10;3OhpNMKEbCapuhttBC8jI2u0pwFjPXZM9tTh+pwLt+fqMOaIx5X+XPzqaQM3VA+cHUpCXdke3D2p&#10;wpfP29FX54cb4zmMyk58/VYD5ntTUVW4E9qqo+gfykf3gKgi9PSVoL4hG3ZHNjo7FRjor2E8Lmes&#10;iIfFlCudG2nWydHTaiWsXYygBqm6GF+bLEYCqoxVSgCWQlmUAx3Nz1LJlo1RvouA6mK8HaUJjLU2&#10;Y4igGxRwY8wVNSBuMxpLV8pniQMdPS6nZIUDLc3SEWF7dQ1sGi3hZIRNW03YiX15lYy4KglgAnAi&#10;2oqDG6JzsjjyK8qu00tdYSzaGpYW4giwOOIronGDeA3fQ1wJrEZVgjq9AnbagNNQjuriODy52oMT&#10;vcUYa4zAr9914IsH1Xh2oQydBn/U5HsgPWQ3PHatxfZN67Fp3XrCjTAUZ4GsEd1hRH/AldJw9WvE&#10;kU5a30oaz4qlYty/VXh1yf+Gg4RmY34WLtkMeE4Aftrfjp8Nd+Mng72EyBC+mprAr6cnWRP4xcQI&#10;PmOD+R4b1+dcJk9obm93Mob2DOCTkUn8dGoe7/D2qWoNZhXl6EpLhfzAPlS6HcJQTjbm5GU4q1YS&#10;YEY8ZoPylA33h7S+n4yNE7oj+JQQ+7hvAO/RAl8IALqacN9sYwRWYa5IhtGsHDTHxkLr440CQjZ9&#10;62bCdidK3Q/BFhOFSb7/w4YGfNTdi1+NH8c3M3P43fwMfj07hV8e5/c/TlMcGcEHw6P4kHDsV2rh&#10;vmI91hCA619dSfMTI8JswvYNm6WxDkWJ26K/4K7N27B5zQbs2EggbhGXEdgMt917kRAeipLsdKhk&#10;BIl0TWAZ7OZK/o+lqFRkQKFIR6qAWcwxKCozpGgsBhndu38j0tJj8OjRdczODsFs1iA1LRLHPHbB&#10;22svjnhsg2fATvgE70YKARqV4Aa3Y6uRXRBAE2QMrS+iNWYhLdUdYaFbKQ0JaGnJo0XGoqWdEmFK&#10;gpvXUoQl7EBpdTgUdYko1kahUBOBpGJPaBoyoG1KRXVDHJS2EGRV7IXCwOVafhiZBfuQW+wGlTYE&#10;77w/jsbmLJQU+nN75XsUBvE2jU9GSdMmQ1EVw4pGdW082nq4/ZkTEJm8DUdD3kBk5k7kCgNk9K3g&#10;99LWZ6LSnML70YhIO4LoLBppZTwKVIkoUhPeZaJfYAiWiCjU3eQg5AYlAApTOzU1Kk2nhwcw3tst&#10;2dzsyBANrl8ywYn+LsKxWwKagNsIYTfYTFgRfFME3vGeTk47MEUAHu/tko6Gnh4focn1SkdIxY7+&#10;KVqkmIoDAT31drRbTeiqNxOAZsLPQfNrpEG20S4dhKyV72PGTI8eY01lmOtS4N5JC3rsURhuTYKy&#10;cD+qaXifPGmHS+mGDvVBfHChHH/9sBU/e2JDg/4oW5IdGJnKxNBkNsZnSwnBPGh0YbDa09FAI2xp&#10;KUczATgwqEdHhxKNTtqRUUYYWzDZ30poi+gpDkjYJAOrq1IRgDKpqkpyYVDIpb5zBppbp82GVrOJ&#10;v8nC30fQN9F4paO8CyWWwUh7A0YIv2EBwRZCkfOk5zU1odtRj/qaWlhVNbBW0c40asKuHFoFI7uK&#10;K71h4QIzYr/ewhFese+vBo5acYBDR7NTo0qugLJEhsrCYlQVFcHI72cj/JoY4fMz45CcEASlKh8N&#10;jVq4GHfsNOFffnoCP3u3B5PtkfjqbRs+eVCLM4MZcKn9YFaEQV0YBn832skm0adtHYG3XDr9TTri&#10;u1yc4yviLqMxTUccABEAXEMgiqOfSwlA743r0S720bEhed7sxCfdzfhqsAtfEoBfch37enQEv56c&#10;wq+mRB3HL2lRnw0MSp2Vn7gacJfL9brRiGuGOtympT2sdzHeWnCZwBfzz1dXM/JqcMdq5eMW3LPT&#10;5gipF21teL+7G5+NjOJnx2fwk8njNLQZ/HRiCh/09uMZAfiABnhVZ8BEfhFaouJQ7e6BHP7OiKWv&#10;4si/LMFhltu/cfqvS3Ds+/+KiGWvI2PDOjiCgnBXb8DHre34tK8HnzE5fc76jOnni5Fhft40fnv5&#10;Kk6aHTjy5hqs/96r2PijVVi/VJwvzWW3VpxDTXN+403eXyWdW71902bpPOvN6zdg19Zt2Mb7B3bs&#10;QoSfLxLCxEgoaVwPGIMZYZvtNHsjG7DKHGgrc5GTEo6MxFA0NRlQWZWDzJxYHD22GyFh3rh9+yKc&#10;zlpkZ8VCLsuEWpkPjSoPebnRiE3wQXjMUSRnBiBZwKI4CBp9MrILfVBWGYGOHhVqDOkoKA7h/ETU&#10;2lJQY0pk/ExAOaGXV+6PwqoQlOgikVHug9g8N+RrOL8qFHVdXL8GZaiwhiOucBuyFfvh6mbUdsah&#10;tbsIQxPVqLUm4vi8FlkFh+BPC8zK8kVWti9y8/35+VEwO3OhNiSiooYQrI2Rzj3OU/gjsdANsQUH&#10;EJCyBd7xtNDcAyjURhC06ShjxC3WJvI7paBUn4ZcVQKCEw7DL2wXopPZoOcHY4nLpGNkdRJ2bP0n&#10;GGvHhyQbFFMRgwXspof7GHcXIu885wtLFEY4PzqI47TE0c4FAIpuHpMCegTgNMEnapbQmxvsw+mx&#10;YZwgUCe+fVyAUdwW0BSv7RX7CJucjMcufi4By88d7WklCJtpkQ2Y6nFibsBOo6vDbKcWF0aMuDqt&#10;h6mSUShyE8rzvPDhgy4cb0nBmD0It0ZT8d5FOZ6cL8WTa1XobA2DoykY9qYwjM+UobE1DWUKX+lc&#10;xI6uCsbiMjicxejsUjMi1KHJVcHISFA2GRntnYzlRrSLaE5YCwCK/W02WpVBWQ6NrEACnwCglcbV&#10;Lfr3McqLqejqslgCbn0NjL2MwD2M1b0NVpY4AGLjfHF0eAGC3U4n6sXZGuoFANq1tNFqJarLS6Dn&#10;54lRQURXmFaHDZ00xw6ao9h1IHZPdPP1XY1sVNpaMdrbw2XXhR5aZ6eDQHbU8TEzGuwalMvTGIHC&#10;YDSVoqu1EicnDfjwWS++/vEQrTUME20hGHD6MbZH4QRtuZErUXrEAbjtWIddW7bQ/hY6QEv9/4T9&#10;Mfb+MwBXsNby/sblK/Dmv/wLIvbtxoiGVuY00cis+LCtHp93t+CLnjb8hOvDl4MD+AUN7evxCfyS&#10;cPolQfgVb/+UFvX50DA+6uuTYPbI1Yi7VjshZ8XNujoJgOJ83ufNzXiXUVk854kY+IDLW5zh8V5X&#10;l/Tan05M4Ov5k/j57Cy+njuBX9DaPh8dx7td3XyeOCOkFY/rGzGWW4CqQ+7IIYxiGPODfvASAn/0&#10;QwS8+jKOvfSvSN6yAUpPD0S9/hrC/v0laA8cxik2Nu+1teCj3nbCrxtfDA3g55M0wfl5/OriZczU&#10;WeFGAG546XVsfG21dB6wOC1Q6jokhgdbtkxqUAQQd23bjp0E344tW7Fnp7h+yA7s5Tw/dzdE+Psg&#10;OykGVWW5aLBo2EhXEIQyaBRZKC9MRnpcMJKiA1BengWVpgB5BUmIiWf0SwjBixdiVPDjMNWpYDXT&#10;/Lke9HRx/euxMUoWQGsoQmFZHEKj9yElyxN6M61SE4OkdDdk5nqjsDQEsvJoAjAJhXJfKAkiWVUw&#10;ZOpQaAnE7HI/pJZ4IiR1J2s3FJZkOPsVaJvSwtCRh7qOdNS2xKCuORJ1DVG4drcZN+93o3OgnJ8l&#10;YJgHtT4UAUEbCD8flJZFIIOfm1cSCJ0pjbBNhsqYgIraaGTLfZBcfASZFT5IrziGJJk76yjSCN98&#10;TRjy1ISvKhIqSzZ0rhKUaFMRmeaFIwFbccR7E3yCdiIwfB+WjBIwxwc7CbUBbgQDhNoAZgi8mSGa&#10;gDA9Wt4Mo8i8ABgtTgBQGKKouREaYk/HQuRljdPoRAkICgOcZIn+cKIWQTguojIfF1PRJ04YoLCf&#10;XgKglyAc4vxpvu/8+Cjh24NxRu2R7lZMD7YRoK2Y6bViql2P4+3VuDVXj/a6TAS7L0NO/H7M9Clx&#10;dlCOW5MluD6ajkcn83HrRA4+Z5ybm8mFxRGMGqMfegcLYDRHw8I/bf4EY8/5NliteWhoKMPgoBGj&#10;oxYMdBvQ6qxCX4uJFtzE72b/NrK7pMjprNVJ+92sWhW08iLUlpehrlIhlUuvk/rwCQMUEOwhoERf&#10;P1HifjctsrueBisuIO1agGB/o1MCoDBE8ZxmbtgtdSapOuw2qQ9gG4HXT6Mc6VzY5yr2GwoALh5M&#10;6eVy7Gfk7uX37G5tQF97IxsUsX/RyilX9BYLWl06uOwqWCzlXMGSkJXDVrswgJEqGGfn1Hh+x4o2&#10;sxf0pRtgV+2Dq9oLz6424+SQEYGH1iHo6H4c3LPnH/a3sAEL8C3W/2yAa15fiteXLEH84YOY0mtw&#10;w26g0dXh/RY7PiYEf9zWiE86W/AZU8En3bSn3j78hOb3s+ERfEUgfjU+jp9z+nPC8GcCiOOT+ILg&#10;+nxkDF8Skj8j2IThCfh93N+PD3t78U5Hh1TSvL5+Rt8x/ILg++WJk/hydk4C4Ncz8/gJ30tE4i/4&#10;Xp/0D+EDxuyZkjLUh0agKyERbYzBjjAmhZAQ6AP9UH7UDSWHD0in2pXs2Y00wivxR69Bd/Aw5koK&#10;8dBuwk+ZlL5mnP/q+BR+PsPPvHAJ82Y73N9ci43iynlL12Itl81GMSo2gSd2J4gSB5K2ELp7CT1R&#10;AoS7t4vrqmzDzo2bcYTLPVf0qogk5CL90d9uh76qAPERHggPOIAwv4OICHCH/7F90vD4MfEBNKgk&#10;yCtyEZ8Qio8/fgvXr59Bg8uAegcThKkSRr0MZbJkAtIHian+iE/xRiANKYfrRGN7OasMJeWhCIve&#10;iaj4A0jJ8CQUY1FaGUQgxUNrSYTaJKAUIwEwTxWMwCQC3OtVRGQfgq1XjpZxNZpHFYRhHrqPF2Py&#10;rBJmVxSK5O5wisEKXJno6C1Be18BbA3JCApej6RkN5QrowhALyRluiFP5g+lPh4aa7JUmQRgbN5B&#10;ZCp8kFHhiaRSNyQySqfLvWl8UTS/GMI4AHEEaLY8AjllUYhIPoaQ6MMIjjgIv+A98PTdhiVnp4dw&#10;dnoQp6cIwIl+go6gGuml2XUSfoyywgAZUeZpgCcIwZmRfikuixLzxT4+EYEF0AT8hNGJkm6zhOlN&#10;fWt8AoSL0FsEX58wP8mIHNLG2lpvlbrBdIiYSPhNcmUalA6iDOLyCcbo/nq+fy2muwy4OGrFuREr&#10;8hKOItJnEy2rAtfn6nBppARd+mM43RePp9dU+OnHrXj62IbhsSJ09uSgsTkNxaUeMJmTpf0ZFgv1&#10;uioRupp09HSL84Yr0Nuuw3CPleCplSJ5i00cgKhFq40GVVcrWaDLqIdeIU5bq2S8VNPaaiR4idg7&#10;TkiNdbQT9p3/paZ6ur+N/y2MwY1SBBY12r7QQVq8VgCzhYbXXGdEg4AtDae+1gCXwYBulwtjNJp2&#10;wlAcIHEZdYSx2A+o5XcyEJIm6UCNy1yNRruOEOd3durR01rH31SH1oZqOB2Mwo1qmK1yKNWpSE7c&#10;i8yUHeiiPd+9qseF2SI0mzz5v4TBqQ1AmykVfS4Fwj13IcTbDQe44QvzWwSgiL//lxGY01WvvIo3&#10;/7clSDvmjulaDa4whj92GvF2gwXvCxNkHP5xWxM+6WjDp7SxL/oH8SXjqjDBXzNC/oYQEQD8krD6&#10;mvd/RXj9mvUrguyXhNqvaVm/mJ4mcBhtJyfx44EBCXxvt7dLJdkfIforPu/Xp07jKwG/uZPfAnAK&#10;Hw8M8TmDtLcBfNDViztmG24ZLXhocUijxjxvaJIs8pPhYfyEsfyjoUF8QNAK6L5F6zwjr8BcYTG6&#10;E2JxsqwI73Hd/sUEvz/hLOL21+cu4LSjAUeWr1sY6PWNdVizVJwxswob1y0AUCxLsUwXDXDPDjHI&#10;7FZs37xlYdixtetxYNs2lOcz5ibHIODYftgNlZif7EJmUhAiAg8hMdIbmYy/4qpsFnHZS7sWKnUp&#10;Zk+MwdfPHXOzY3j+/C7M4iiwvhwqZS4UFelc7wtQraX1anJgMBdDRVvSmbLQ2a9mVUFdm4SoxH1I&#10;I0xSs4WRBSCHpldN8Nma82AV+wMbs1FuiIXWmY4cZSDcw9bgWPQmFNREQUvAnb3Thve/nMf0xWrk&#10;yncjq2gnUrO2o7u3FH2DFQRfKmRKT3QPFaOiKgyx/LzU7COITzvASO6GtPyjUIr3t6fyM7j91oQj&#10;rcwTqTIPJBQdkiq+8DAjsTuSi44hg8BMyPXEfq9V8AjcjOgUWmKWP2ISaagRhxCX5I3wKHcsOT83&#10;RPgRcGOdjL6djLmMrSOE1gAtrr+DxTjLKDw7TDgy8krx+FsAinnCDicJN+kMB6lDbyNGeXviW9Ob&#10;I8CE+QkDnOVUPE+AT8Re0eFXAFAqGtAYI28XrSAy1BcJMTSTokw01hvR08ko2VdPEIp9hBpamYav&#10;VzIOV+PZlV5UFYbhyO7X0Nsox1s3+tCqj4Q8aR36bWE4NZpP80lAf3c26kyR6B8sg8mSAHm5P3S6&#10;OCiVfC5VW1ERg9ycAGSm+yEj1QfKskRYaooYO7MJFT0ti/HRZSfwO2iCzWwcaApin2hPO84eH8X1&#10;k/O4xI3w8uwM5rmBzDHOHWcEFdATIBRgG2xu4u8XDUObBMDB1nr0N4kjwvZ/LAexP7TVbIRDq2ak&#10;roJJqYCurAy68nJUy8pg0fC3M+I11BkYvysYxWsIPw2cBg0hze9ZL7odMeIY5LAZy1GnK+ZvSUN5&#10;CW2mWYyjJq64RQA2q1DfoIDdUYLSUh8U5O6HvOQgLp9V46tPB3HrggYDLWwg2NJmRNEI4r0Q6LYT&#10;/kcPYfOG9f955genq6VRXv7XAFy9dAXWvvY61v3g+ygI8sOcqQZXrDV4wO/6jI3K21yuHzbZ8RmX&#10;x096umiBPfiScfc3k+LI6nH85vgMfj87jz+ePI0/EF5/OHOWdR5/ZP3h1Dn8/vRpqX536pQEQgHA&#10;TwYHJQsUEBQWKKzwpxPj+C1f/835S/jVqbMEIWv+NH42OYNPB8fwUc8QPh+eoAlO4p22bppcA65V&#10;6XBLU4uHdTbco8E9djURlAN8DaHG7/QfV67h/3HrLv4/9x7j/33nHr4cHcanvR34nA331xNj+PXM&#10;DL5kzP7qzDlcYLw+unojVv3bK9goAMhls+rNFZLxifrH7oRvISjgJ8AnHrvSc1oAAP/0SURBVNu6&#10;YRO2rd8gATAxPBRVsgKE+x9BVlIYKkvTEOi1G0XZ0SjMjEZ+erR0VbYqVTH0BhVqjWr85rdfopEN&#10;TXp6PLq6Ggm+ImiqCrl9JUFVmQkb04DVVgm7k1WvgNGUjxpDBpzNJZg+6YSjpZggEgcs/JBTHISU&#10;bA8kZR9EdqmXBCUdoSQAWErzUtLOlLYk5DGGilPO0hX+tLFwWNuy0TFajBpbMOLSViI5cz0ycnby&#10;M5PR1JoDhcoP/iGvo3e0FDZaoXfQagRHbaL5+cDgSGf0jYOKxqkwxaGCVeVIQbkpFrmaAGRVeiNN&#10;zu/ESJyQTxPMdUdqgTeS87xwLGATgiL3ICzmIA4eXUsrPoaikjhkZoUiJPQgllw+MYhL8yL6tuLE&#10;aDth1kjTY+wdZHylBc4OMr4SXCdpgKcnGXu/hZ9UjKpT/LPFEeBBATWWgN9iCQsU5jdPUJwUR5P5&#10;PiIqL8Kvy2FFB42q086oWG/DUFc95iY7YeGGGxrsDj+ffUhKDEB2Vjhys4JRVZGAFlcpzp9swOVT&#10;fG5fOd6/00cgVODI/teglkcTCjEo45812VqAuZ4yArAKWeKk6ZS9cDgyMDmhw/ycGdNTdbh8gZAe&#10;q4NOm4wKMWIG378gJxSyohiuUBEoy4tBeUESGkxqNgo9UgMgwDfSyQjPjVVEYrEL4MzUCKZ6aavd&#10;Yr9mp7QfT5SAnoi0XQ5xkMciVSejaicjrWgoJrraOK+OtlWLToeFzzMTfrVw1FTBqqlknC6DoUKc&#10;ZSLj7Uoo8nIZr/XSZ/U0OAjFEhgqSwnFcjh0CjTWVfG7qtBoZTmVsNXJUC5LRCl/T3FhFNTqDDS3&#10;aVDfSPA5ZbASfo76Eqkbg7LSB3KZO86cVOOT9/vw4IYdo10FKEjeh7xED6RGeiLs2CH4uh2W4q8Y&#10;1l6yP8kACT7p6K8wQXEEeKHWLBMbOiH5o1ex/offR2GgL87a63CFdnrDoMRTgvAdmuAHDTb8uNWF&#10;z9lg/oSNxs8Yf38xOopfCQMkCH8zPYu/nD6Lv547j7+dv8C6jL9euIw/n78owe+3jLW/PXkSvzlx&#10;QorEn4+MSPXp0JBkg+L212yYvjlLaF64gt/SyH5z+pwEwK9nTzBWT0sQFAD8OW//bOw4Puf9dxva&#10;8MLeiOd2F+6LDtFS30AH3mqhWbZ1EJr9+Gp0En8+xe/F9/z7hXP4+/kz+MupeXwzP4vfzs0SgCx+&#10;9znapPuKddj4yjJseHOdNC7gqmUrpAMc4mCH6EYkIrDUoLDEbQHCxYi8a9MW7N+6hTF4F4qzUpAa&#10;S+sLOCIBsFqRjXpzJWR58chNjYTnoe2oKC+EqoqNprYSz996iEuXTiMkyAcmkxY1Wpq/IofPyUCF&#10;PBUaVTYtsJBCUABNdRbU1XxPXRrq7Lk0QELUlolU2lRqng+yS4KRVxYEPaEn9v1lybyhrIuTzK+c&#10;kKowxUNOQBXqo5DJOJzEBjSTsdRQn4zKWn/Epa9GiWIv4bcJoeFLERq2HHkFhyUx6ejNxdAUI3MP&#10;G23C1NVRSPilwdyUhVoXv1N9CqpdqVA6kiAzxqDEGI00hTcylN7IqfJDSpmHdAAmp4IiU+KHrOJA&#10;RDC2F8mjGN/dsHnry0hO8+dvE2fOhEgmuKSvSYdTEy24enKA0GvE3HArTo934cSwqG7CqxcnhgZw&#10;amRoAWKEgGR/NEFxAGREHACh+QmoDbFE/BXTftqMKBFvBfQECMU+QXF74Yin2N+1YIC99Q50Mfr2&#10;tZkxNuighQyjvUWP+DhPREUdQWTUISQlHUF66mGoFCGYn6nFWw+7Md6WjsHGVJxn7M3POobCXH+k&#10;RO/n58pxfdaFE/16XD3RirwUX1SURqG/R43mhmL0davQ26VCV7sCTfXFrFLoNGlwWErR6qpCT7sB&#10;7YyKttoS1BsZx2mh472t0jnAbeLMDX5fsS9QRGIBwZPjg/wtwmrFaW3i9zVK4BP3Fw5qOAh6AXtG&#10;asKwi/FVwF/YsIB/MyN1k0mHZtHR2liNen0VY68KFrVcOttEgNBUWY7CpHgJkLODXeiwG6CT5/Px&#10;YgKTJqiv4GvKGYvL4DCWod5Whia26OWyOJTJYlGuSEBCiidqanPQ0KKCg8vIJiBoL2TDkIXq6lAU&#10;5B1kYxAEXXUg8jL3oKosgAYcBVl2OAHohyhfT3juPyBZyjpx9Jcbp9hQxdBXwv4WLPA7AGTkW0sw&#10;rnr5Zaz//vdQEOCN83Yjrpg0uK6rxDOLFu86avGhy4KPGYM/oxn/nLYmDPAXjMC/npjE7xh5f0eL&#10;+sP8SfyJBvcX2tRfz17EX85dxJ/OijMxzkrwE/Yn4rCIwWJ/33ch+AVhKh77Pa3xm3OX8Vu+/jen&#10;z+PXJ2iBJ87wsVP4xfET+GqK7zHN95o9TXs7yRg+hZ/2jeKLXoK0qw8ftHfj3dZOPGtowVNXM94m&#10;CD/tG6Lt0VIZq/92+iT+fvYU/nxiFn+Ym5EA+FNa7C8I3nGdEYe4TNa9/CbWvM5lspSNxvKV2LJx&#10;wQAXO5IvmqC4L8C4aIFb1qzDTjH82LI3EOzlRtBF4ci+TaiuyMbEYAMGOq0ozo6lBcbA6/AONmb5&#10;0GiVUHDdOX/hNH76s08RFuqPgYEONDWakJXBBp/gVCrSpTLo2ZjWFhOCeajRZ0Jdw0ZRG8/4m4gi&#10;RSjy5SFQGlNRUhWLMk0MTY4wsiShhBCU10ajQtiZOQEKayLKbYkoIRTzCLFc2l+hKghWRlyF1hsp&#10;Wetw/4mT66EXUlLW49xZEx486CGUQtA1kA+TK5JwjUVDdwFmzpMJU4zh40q4+tlQd+fD2luAdKUP&#10;QrJ2I7LgIFJpfxlVhB5NMK86CEW6cMhqY6Q+iHGZR5FXGgqDpQCxCUdw9NgGFBZHIzM3DIGh+6Cv&#10;K8YSszqbG58MI9zorxGCkz0OxtVmnBIW2N+G6Z42zIv4Kg5I0PT6ucEPdBB4HQv9+ESfvh5CrNNm&#10;kWA2xo1axF/paDChJ7rACPMTR4DFVNxfnHdKWOXYsGSI4rkjNMDRXsbM/nqcmu1BT1cdoqPcEBVz&#10;ALlsfVJoIwG+SxEbtZ5/eCa0xTuhk+3HzJgC8tIAyErCoCiN5PeqQmNtHtotZYSKAgkR3rShcgz2&#10;GqDXpqFGnYIaTTJNLwTlpeFob65ET4eWIFRgfMiFqbFmnJvvxeSgCxP9tLxe/ta2eukosNj3JgYn&#10;EABsthjR3+KiGQ9L0VYY33cBuNDlZQGAoluMODAiICjut1nqFpYXLVl0ATIoCDlVGc2vnDBjPNXz&#10;T6+tgq26HPryfDg4zY4JQXZsMJqMKr5eg9ryXNQp8uGsIfB0BJqaRlddCqexBC5bKRqcclQpk9nC&#10;hkJnzENeUTg0uix09OhhtpfCbC1BjS4DKlUU+vqVyM/34AYQjbaWAijkAVDIQmHW5UJLW4gL9kGY&#10;lxc8Dx4i8BbsRGygkql82w1GHAkW/QBF/BUxeJU46kkwrvrhD7Hhpe9BHhaIc9ZaXKZR36qlAZoJ&#10;QPsCAD+lAX5Bs/6K9vfLYcbHsQn8lvD4hgb1R1qaiMHfEDJ/PHGKcfisVH+gWf2JViji76/m5vA1&#10;I6fYFygsUEBQgE/Ul4zFwg6FAf7+7GX8TtQZ1umLjMUXCMZLfK9L+ObkRcZqMb2E35+8gN8ShL+Z&#10;ZrQmHH8xySg7NkPjm8bPCcafDU/iF+Mz+B2f8xe+/m9nL+EvhPBfCb8/zhzH76ePSxH4c0L854zb&#10;PYoq7H5tGVZ+/1UspwWKZSS6wUh2t237/xSDxT5BYYfiMRGBBQB3bdiAbWtWsZEPQWluEoK9D0JR&#10;koqRXgf6OyxQFKchKugoPCUAFkJfq0VhUR7OnTuDr3/5JeqMNbBx+c/ODKEoPxHaalqfNl8aIl9c&#10;sLyODb6eANTps7i+ZEJTm4waE6FHmKTkeyGvIgxybSKMDfkoqw5HaXUYynQRKOK0QB0CmYGJyRyP&#10;SmcKqhhjy2mJcsZhJW2tWH4MwxOlmJmXE8bDUCgOErxHMdBXhBs3KA5j5bDUR6OpOwWW5iRMXzRh&#10;5KQWxqZUqGyx0DenwTVcCnVjMuJK3ZFQdhQxJW7IZGNdamX0rw1FoTECeTVsyPnditSRyCwNhNqQ&#10;ieyCYPgF7pAAGBi6F25eG7DPfRUUmnQssWlz0NekhpjODTtxYVp0XWlaAGBfK6ud9teH+cHehYMZ&#10;nM6M9i/sC2QEPjFOMyTIBNROEnJnCLSz4yPS9BSNUYBPAE48Ll4v9gsKExTAE/cXSzoy3N1MCDIy&#10;NpgwMdCC2YlOGPXFBJ8XMjKOIT5mB6PcEZyYrcGzB814dqMWV+cr0WCjcjPzZ2f7IjnBAz3NGppR&#10;OkFRhqqSNBRmx8NcW45mp9g3VgiT2KiVXNCGXHQ0K2l9Fehp08JhKmWUqICsIBbNDhXG+50Y6rQT&#10;fqKLiVUyQAG/XkJNnLLWwvja4bTgxNgAxrjxCgAu7usT4BNdXgQExUGNNouZ38cgTcXRYAHEHprk&#10;KRq1MGE94+wiAO1ahQS+ej1jcFUR1PwN5TkxNL4MXJrtxa2zo7T0DjQY5FAw9hgIKFt1MWyaIhpk&#10;OVxmGRodZbCx5dPXZiM7LwiulkrYGsphtBbByQgsr0xApSoZGpqv01mMsTEjLNZsqZqbS9HepoCB&#10;sCzIikBlSSbCfI8hyj+A8cpN2nm/nuBbPAgizvRYhN8/A3DjyrVY8f2XsJkRuDohGudstbjCqH63&#10;ToUnZjVeWLX4wGnGJy1OfN7Rgi/7+vH14Ah+OTKG305M4ZvjM/jDzLxUfxQWePI0I+c5qb45eQa/&#10;npuX4CYAKOAnDnYI6C0aoHT0l/MFJP/AmPrNuSv45vxV/EEUb/+O8Po94bcIQHFer6hvTl3EH/n4&#10;nxiZ/8jI/UcC7k9nOO/MBfyZ0z+fvoC/8jX/cfYK4XeFsZfxmp/z59lpfudJ/H5qUjqA8xNC/EuC&#10;t7GgBNtfXoqNS1dixWtcVsIGCUCxDAXkxMEOAT4Rf0WfwJVvLpMaGTF/09r12MTnCQPcu2WjdBRY&#10;UZyB9PhglOTGSvHXbhTD2RcjIyGY/9EOKMpLUVNTg7y8PNy+dQsv3nqK2zevIiEhCuNj3ahlUtDV&#10;FMFqkcNq5npnlMFuqYDdyvXGxnXJWQSzMw8qHWN1WSCSCcCkPC9kyoJRVBUhjbRcReOTEYD5VUHI&#10;rPBDerkvslQB8E/dib3BqxFd7IF8QzRhGYYMGtvJ09V4/4MufPppH65fMxLAtLf0rTAaI2mEIdAa&#10;A1DfQTDbI1FhCGQFM/bGIip7B6Jzd6N9pgqV9fEIzt6JNe4vwTd9F8pdiSh1xkLmjEOxJRrFddEo&#10;qImA3JAIjTULceTG7kNvIizyAILC9sGd8POP3C0N1nAscCuWXD3ZgXa7DP3Nam7ERty7OIETIy2E&#10;VyerG6dH+wi0YQJtIQKfnhqTzhI5NTmCeUbh01OjODM5Kh3kEEYnIDhPuxN9/YQxCtgtloCcKAE/&#10;cURYgE/MF1Nx/3hPN+2xE0OtrTSrRgx2NlHv29HXZabhRSM5cR/tJB8ffzCJ0f58nB3Lx6VpMbJF&#10;GDTqWGTnBCIm2p0rhAzDHbWw1eQjOyUIesJB9JrXVGTBqC2Ava4U1ZUpaGtQELKM4e3VcDH+thCQ&#10;HY06TPP3n5hoR09LLfpaxYEXcYYK46vLLnU36W6ol0Ao4NdmN+P4QBfGuzr+AT8xFQAUoFs0QbHf&#10;TxzVXQCfU4KhMD+xzMRuAZOK4KrVEGpqRtlKgrAMZhpdnaoQNQRfbqIPGutKuKz5/q163Dg9iIlu&#10;K9TFSYRnJqFZBIe2BE11FWjiSuyyciU2E/amPMIuHrZGOZq7q2FvUsBcX8bIkQW9IQ/19eXo6NAw&#10;GtVKfSBF36u8/GC+rhg11bkozI3jRpaK+LBgaUj9Y/sPYy2jmzA/sfEujAAjgLfQD3ABfIvFGLdq&#10;HVb8+79jx2uvwJqbhotOA64Yq3CfFvjEVIXnrHdtBvy40Y5PWxrwk65u/Kx3AF8ODEkQ/M34JH47&#10;OY3fH2eEZRQWFviH+dNS/X6O5sdo+yVj7yeMuuKAh+j7J/oBin1/or4gAIUZin2FfxCx+cI1/OnS&#10;Dfzp4g0JcAJ+v6Xt/Y4lwPfbuXP43Tyj9WlC7+I1fHOZdUm85jr+yvob6+987d8vXMd/O3dNqr8I&#10;eDIy/35yCn+cniL8JiQA/oZA/Pn0DH48PYuqqFhs/N4PsW3FOi6vtdJI2WvYkIgGRMTcHVu3SstU&#10;wG+5VG9IQBSWvXkdo7DYH7h8Gda9+ToO7dwEtZz/TWYsIgIPSx2h2xt0UJamoyQnAUHeh1BSmIeq&#10;qiqUlZXhFOH/1rNneP7sEZSVMpQQngYCsIbbgq4mD7XcThpslahnGWsL+RzGXkbH3GJ/5BT5IFcW&#10;gIwSfyTmeiK50B/BibuRUXoMpuYcKEyxyCH08qqCkSb3RmqFDw3NAzGEX4noItOcDYMjFdXVwTgx&#10;V4XPPhvEmdNyPLhnxfAQbVMbCBltTl3tj6yC7cgq3Yn4nC044P/viMvfDkdfNjIVR5AkO4T22SrE&#10;l7nhaPwa7A1fhuzaMNR056CcxigjGAtMkZA7CL7GLJg72AA48+Huvx573JZJu38SU30QGLkHgbG7&#10;Gd3j4Be1C0tunu1GZ70cMwNmxlwrTow2YKLHhuN9LkKthVG1kxbYgZleWlvPwpkf4iyQcUJrjIAT&#10;Z3cIwxOdnk/SCOd4f07YIsEm9nGJ5wjoCcgJ8P2z+f2jOH+yq4eRe4DvNYjh9g5pgIDh7laMM5LX&#10;anJRXhJBc4tBbXUUclO3Q56xjUYVyz8vna1YLo0mFclJ3oRbGi7Md6EwIxBpCV6wm8sJwGKU5MVB&#10;o8ig8an5HlmoqUqFQZuJkf46mA35qLeUo7NZR7jWY3a8FX0ddehuMaLFXoOuRjGaMmOsTYzSzMhP&#10;exOnAIrdALPDfYRR5z/MbxGAIuoKCIr5vXyNiMACgGLkl1aaYAtvz/T1SPtKxYAKDjEIqU5JALIl&#10;1jISVxUzwiv5f5hRWRgKE22tiVArywlhFFdgjA1Dm01J+ytCfW0ZX8NWvKYETnMJ6u3FsJjE/j0Z&#10;jHyNQp3KSJODmroCaAk+k0UGrTYbtbX5aGpSorNTh9ZWNXz9tyM6zgPamkLISlNRLssiBBmtQgIR&#10;GxKCw7v3SWayuPNebKQbVq+TLPC7B0GkjXz5OmxZvQHLv/c97Fm2FE2yfFx2GQlAJR5YqvGYEHzK&#10;OP82Y9mHDVZ83OjAZ4TXTzoJwe5efNU/iK+HR/HL0XF8TRj+irH4V+KgCIH4m8kZ/GpiGp8NDhF4&#10;rbjN5Xm1Vo97Ygh83n+/q4vVjc8Ixl8KAJ46LZncny/fwl+u3MZfLt2k1V2jGV7Cb+YZowm/PzD6&#10;fsPpHznvbxcISALwdxeu4htC848Xr+MvBN9/XLiJ/zh3neZ3baHOEI7zF/G7yXn8fnwCf6b9/YEA&#10;/IYA/B3h9xUt8AN+5zwff6z515ew4XXa39LVND2xnMQR9BVYv4oWuHWbBLqVhJ/oIC0sW5wZIuxP&#10;9APcIWLwqpXYtGIZDmzfSAMUg5UkIdTvICqKU9mImwnFTEbjREQGH5Ou8VJnMqO0tBQTE+N4/PgB&#10;Pv74fdy6dRkpKbT6ylyalwwGQzHMdeKUOqYDXREq5IlMU4yTxaHILwlGcUU4Mgm/qPTDSCmi5ZUE&#10;ISrtEOKyD9LUUqAl3JQEnbY+HeWmOGRpgpEhgKiPQAGjr8ySgGJlIOTlXmhoSCCMVUhNXUFhOYLn&#10;Tzugqw5CesZOKNV+yCveh3KtF0o0XrS+Ldjj++9IKNkLTUMccjSeULpiUGaJYNRl9LbHQdWUDiWj&#10;cWk97c8RA3V7JmQEYEldLIp0Mag0p9FU02l73vAP3YXi8jgExRzAqxu+h4D4fYjMOIIlA206DLRU&#10;Y7BRidneWoy3a3C834ChrhoM9zGKDroIuDZMdzZjSvRdI9TEgY0+btAjBNQk788TXqeG+nCBVnh6&#10;XETjXoz3tmGYrxnia8YJz4meDumMkZHOFumcYWGMEhAJP6n6eLuPsB0gDDkV5xELuPTTCvoZj3qb&#10;LARPDcyaHNQbCmBQsnWRh6KvswJdbbSeBjmmJl3ISmNLFX2E4KL+pwdBp8qBmX9sTRVbq3K+htHX&#10;bCyEQZ+DSkU8qjWpmJ2mrXXr0NmuRVeHjtFRhp5eE1rb9XA1aFDvpJk5a7iSaGAziitomdAlDuSI&#10;Mzw62jFN01jo6iLsb6GPoxjsQMBP2F6XQ5wR0irBr81ikUaIbhcHUrj8pINB9RY4GH9bairQqq+A&#10;i7C2VuXBqMpCrTILI706xvVkKOXBhFsO1Pwj2+qVGGg3oYHxxyJgqWEEquK0uowrNeO0TYb6BqV0&#10;AerGRhV/exJKS+LgcirhclSiuVGNek4rK9g6c5m2tujYePhh3741hB8/3ybOFslBYWEGY0oSQoL8&#10;pMFqd3BD3b55G3Zv2yVdAF2cBSIAuDD81WJXGLEfSxjiemwgCJf/y0s4yvjWKi/AeZsWt9mgPLTq&#10;aIB6AlCHtwjA91x1+LDZjM9bXfgpG5afd7bjF2xwf9Xfi19z+Yr6VT+LwPs163cjo9LtpzYLrmiU&#10;uG2owbtsaD7t7cZPmUK+GBzAp319+MnQMH45fRy/Y0T+C+PsXy7dwt+u3MFfCTgp8s6dJ1RP4svh&#10;Kfx8SEDrFKP2OfzhxDlp395/nLuK/y5s7/w1/J23/4+LN/H3M1fwH6cuswjKE4zDtMY/TtMAJybx&#10;p8lx/HFkGH8V+x0JbXFw5l5XJ4JpeKu+931sXsbGYulamtx6rH1jlXSe9Pplq9lQrMfuTdsJOkbh&#10;NwhA1gYuzw0E5Y51m7GLcNy8/E3eXoXdG9dAlpOG/LRYZCWESwdE6mj/svx4qbtTRIg7khKiYTKa&#10;aPO5OHP2BN796C3ceXwNM2dGkFeWipLKTEZcNQyWStSx4XfUV0LHxlBIRGVVGlTVGajUpEOmSkSZ&#10;NhmphbTA4kBklgZJcTg+8xBSct2RU+YPVV0Cxk/b0DRYAW1DBuETgWTZMchoh4W8XVwjhqQ6Jg2a&#10;GpuyDd4BryM33w05uYcRFLwGiUm70T+sIqB84RW4DIraaCgMMfCOXgf38DehbU6Aoj4SaaojkNsI&#10;P3M41K5kOAflaBxVQOmMh6WX350WuMP3VewLXoGjMRvhm7AD5XWpkOv5/YsI4ZoUJOT7wSt6PwIS&#10;D+GYMMC58SZcP90LuzoDAy455vp1mOyrxviIuEhxE6dOTPTV46w4ItzTzg29GeK0LTGw5xg34CkC&#10;cIZgm2pvwtnRfpwY68HUYAeGe5swLJ3K1oZxAk1AUBwxHiYQhRUK+IluMqLEQZNpccYJbXOyv5nP&#10;b8FoF+HC9xRHlxc6DItRlUV/QQOB6SQk7WhtqIS+RnTkTMdgnxG3b4zTfMrgdmAFYsIOQSFLYhyW&#10;o1adB2V5MoqKwlBUEs7WKBZl8hiUV4hpNAzGHBhNubDRmrq7tZiYcuL4iVa09dWhsb0GruZqOAlC&#10;0bm0rlaBNsbhScb8iT7REbybABz8thvMQswXBzZEp2YBvcU+gFM9PYzBdnTYxFkbNsYWHRqtRoLd&#10;hrE2O/oJhl7ankuVC3V+JDod5Rjt1qMkPxQaVYx0rWNTbQLysz1hrEmjqVajv8OMVqcOzjo1Y69O&#10;GrhVDN1V36CFtUEFnbGIESgJ/T0WTA43oDQ/BtOjTZga4jLl8puZbJUONBmNpbBaKrB3zyrEx/qj&#10;s8MunTCv0ci4AaUjJTUBEZEhOOZ5FLt37pTgt0Nc5GftRmlgT3ENEAE/MV00QTGVRoZmDF75rz+E&#10;N42xrbwQ56wa3HXq8chWiydmI57VGfDcYsDb9bV4n7b9MRu6T2mCnzfX42f8/7/qasMvuFxFfdXF&#10;KWHyC9rdz9vbGZsbcFVVjum8DDwiRH85PopvZqcYRwm8mWneH8evRIQWBsio/LcLl/H3q3fxdwFA&#10;wuzPBNgfCa/fTszh5/2jeKe+CT9u68aXg6P4xfA4/jx7Fv+DsPs/zl/n9Cr+x9mr+D8JwP+dsVfc&#10;/jtj8n8Qon/he/xphpGcAPzD6Ai+GejHn4aH8WvRn5EA7JWVYtsPfoC1r7yKbas2Y/2bG7D+DTEG&#10;4BounzXSWIBiSKzd67dJI8GIkWHWihFixOPL1mLb6o3YSRPcsXoldm9Yw/dYhqSIYGQlRiEnORpR&#10;NL6CrGjkZUSgrCQBWRlhKC7IgIXLV6EqRVdfE85dn0VsZhDjnzuK1GmoMhWjgvFXrqYYVFMGCLtq&#10;SoHeVASVNgdyFeGnTEVOaRQKFLFIyPZGGiGYXRYsGWFyzlHEpR9EfNZhxGcfhtqchCpLkmSD9f1l&#10;kOkjUVQThlKaoNrJbU8bisj0vQSoN+JS98PNYykOHH4ZcYl7EBa9FTZXLkz2DEQl7SJgGZ814Ugt&#10;8cDBoNcQmrUF6YRfvt4PMnMocqp8IKdd1vcx2TVmw9yWi97ZGvgnbUJgynYEZ+xFqsIfSWV+iM33&#10;RFpZEHIqI6RRobNotCllociojEJmZQyW3LgwgIuzLbCqktBXX0ozq8FYvxqzs1Z09FQhryAE6Qm+&#10;ND4jTvZ3csNuIABthKVNGt9ujAYzIjrzOuowP9iFuSGCrZcbf3cjoythwMg8RviNijNGhAESDmKk&#10;GAEK0V1G9B0UfeLG+dh0fwcBSGDy9aNd4rkCIk0SAIdaxWChdj5PjA7jwPRgPeamGtFYX47UFC8a&#10;jRJGtmAtTSrpoMmePa9LxldHW9TX0ALNRVBU8U/SUtnVYmSJBFSo4tnaJaBSzdKwpeNCUWrioavL&#10;hKm+GDp7EdR1BFJtHleOAmi0RVAq8iAutm43ahmNbehrZsxn1BrvXIj8wuh66m3S/j0RecV+v+8e&#10;+Gg0iAFIawkqAxpt1ehq0BOQelqgCm0EloOt74lRC25c6EJnawXjymFkZBxGW1MeRoc0tN1ynD8t&#10;4jnt1KJg9LGgVzrNzYaeZhvN1465+T44mzVIy+JGkhUCZUUa2pu1yEoOQA8/a7DbTJstowmXcLlp&#10;MDnRQttLxTGP7VAxGjU01KKaJllens8qYiTKQVh4EI4edcO+PXuwd8dexrIdNMBNUgnwCesTwBO3&#10;F2s9zXAjjWflv74M3y1b0VlZgrMWNW7RAB/ZDHjKDfSpsRZPaYJvOXR4t1GP97hc3neY8ZHLik8J&#10;wS/43/+USeILLtvPuJ58zvXhMzYo71ituKOpwiRNaIIR/f22RmkUmd/NTdHcTuAvJ0/gNwTSV4TQ&#10;rwnBP8+fwN/OXMB/Z/QVNvfnk7x9niYnDmbMn8U3E7M0USfu1RjwwubEF529nDfHx87hvxGU/43P&#10;/zun/wfh978TfgKM4v5/MDL/de4s/jxDc2Ts/ePYMH5PAP6G9vmb0TF8NT2NyqBALF+yBOtfXUrQ&#10;rZcAuHH5Rt4Wy2cBgGIqBkIVABTDYq15bblUYr4YH1AC4JrVfEwMn78GoV5HpaPBeq6LWSnhKMyJ&#10;RYUsBXk5EcjPi0J5WRYqKvORlR+H9NwIJOUEIyLVA9GZx1CqTUSNowCVhgxkMuoWUAZkigTUGPNh&#10;sJaiRJ6E3NJYVOpyoKrNQVZpBLJlYdBac6SrqxWrI5ErD6AVeiIu8yASaXPl+miU6aIQm3MI9q4i&#10;2LqLIK+NQhRhFMkyNuegVBOG/HKaJAF31PsNhMduRXzKHvgGr8aewy9BUxeH+rZCZBOSWTIvFFYF&#10;ILnUDXGFe5EiP4y8al/kaRjH8w7AP2ErfGO2IjRlHyztRQRbANLkvqh2ZcLQXgCFPR2lpiREZNOG&#10;i/2QWOCDtJJApNJgw7M9kM7fUahLxJJWRymaLQU0LUZJZx5OTdbixGwdpli1tgyk5XgjImwfGs0V&#10;mBtsI7RoK4xs/fXcqO116Kd1DDjN6LEbMUuAzQx0YLynWRrNZZJxdpxmN0pzHGFLPsoSp86Nf7tP&#10;UJw5IgA40Cj2k9EmCcpJMe4grVE8VwBTdLJeNMBBbuhjXYRgN6e9NkyN1mNmohE2UwmCAnagojwe&#10;en02CgpD4eO/GYW0PQVhp6pJhdFagORMby70/YhNdkedvQBaY4ZUenMWauoyUK6OQWklFwxbuSJl&#10;JP+AGOQp2AJWxqJUlUxYZqFMloHSwjQoSnIhrqjWYBBdW+xsIBh56+1Svz5xJkeTUY+G2hrptvht&#10;k7SXhdjfw9/QgiHa21ifGYOM3Z2OMjYIaty/0IF7F9rwyTuzmJ2qhUoVgoS0PYhL2oHSYi84rBmM&#10;8NEYZCR22eRS3GlxigM4jOk0tiY7rdJRgxFaXpkilUBPJcBSUCFPhrmuFNmpgXAy7owP1cP+7dG/&#10;tlYdWlpq4OG5DWlpoXDWV0OnlyM/PwXFxfytpXnIzUlHUKAv3N0OYu/u3QTgHhzae1CCoLBAUYsR&#10;WIBPuiTmGrHzXuy32oh1338d4fv2Y6S2Chf5/e4Sdo/F+cAmWmAtbdCgxRP+hucODd62EYK2OunI&#10;sDgw8lmLi/BrlGD440YnPm6oJyCteKzT4XKFHH3JsZgqyMSH4lzigW58xPXmM0bnT2jen3Z0MVoz&#10;Frd14tc0ul+yfj81j28YV7+ZPkGwnSPEzhFql/D/PH8ZX/X047ZKg9tKNT5vaWfUHsNvR4/jT3zN&#10;n4+fwF8Juf9+8rxUf5eKcCQ8/zp7Gn/j+/11Zgp/nhzFH0aG8Ku+fvxuagrv9/cj67AbNr70A2x4&#10;7U2senUFVr/KaPvGun+MBL14ZThRYlRoMQiquFDSipeXSo8LIO5at5GAXEn7W4n9WzdKZ+SkxYbC&#10;ZlAiIzkEWemhMOiKUFxImJUmoITrRmkZ133anLImkxYXhTyu29kVwcitDIGptRC29hKkF/nQBBPY&#10;yKdDa8hBhSYNGQVhKJQnoKm7FvfeOguFLgOdo0aMn2ki7LxRU5/FWBkDhTEOspooFBFsts5iGJty&#10;4B2xjttNMOq7mSpaCeAyHxzyewNimKzOERUM9jQkpO9DMJ8Xm7wLMck7EJ28nZHcn9tYACq0ISiv&#10;DkJ5TTBjcDitMhoqewyMbZnQNWXQ/GKRowxGWOoB+EZsR0qBL6KzjiA29yj0TQVIZSTfF7gKWeJI&#10;tTML2UrCuzIMiYW0Rl0SfON2wi18EzKliyOFYkmjJRfdjcL8qtFqS8eJ4zXo6StGQ1c+lHX8kTq2&#10;IFnetBU5ZgcZiTsaMNrixAhB2Ef4CQAON9kx3OyQADhN6xMGN9LVTADSBhl/xYCnwyxx1oQ4c2SS&#10;8BPdYkRfwcWO06LEvkARJcURVTHO4KiIz4TneDef017P96jnPAeBSgAywh0fdeHC6T6cnO9ETnYQ&#10;2tur0dahQV5xCJKyvBCesB9xGUeRIw+ROkXuPbIMOw++Bp/QrahzFrJ1S0FlTRKq61KgEkPtaKPY&#10;6sWinNPy2niUGZJQUhMPWTUNsSZjwQKrC9HACDchjVjTw+/WjRO0jPnhIemA0HHOW9if2c3bfEwc&#10;OZ8YIfQYhwl0MehDt6sOLTTSprpszA/o0WHJwuXpOnz2bAxfvDuJBzfErgc52tqzGUW8Ia+k+su4&#10;olaEoJZ/YkLcQemMlarKDNRWF0Gvoa2qi6Fhi5+ZwthB4JkcFbRcrjC8XVwUi6L8KBTmRkKnycVg&#10;nxW6mnzUu1Sw2ipQwMej47zQ2KyHyVyJMjlXcDlb7NJsJDFmhYUEwMfzCI66HcK+Xbuxf+c+HDno&#10;jv279mH7pm3/iMPCAgUAF+G3ef0mxrdN2PTKMiQeO4YTbDSvNRpxj3FXGODDOh0e6rS0rircN1Ti&#10;oUmBZyY1npu0eGHR4R2bEe85TPiADe6HNMIP6q2cb8SDGsZotQo3NSoMZSWhLS4cJ2iqF9QKDGck&#10;oz08FJ0RETiRV4CbBNpjvYlA66Q9dtIme/FLgu2byWka2yz+Y/40/s+zF/D/On8Rfzs+jQdVGlwt&#10;LsH7Jit+Qgh+1T2A3wgQEp7fjE3hr9PzLNrkzAn8x+zJhZo5yftz+Mv0JP7E//ob/udfE3xiWK8L&#10;dSZ4rVyJTT98GRuWvol1Yr/f0rXY9OZ6bF7xXwEobgsoitGgReyVYjDni8FRd4ojwavEqNHrsHfz&#10;engd2o3MpHA46iqRlhSA9JQANNHma/X5MBqKuJ7mwmIvR0tnDTTGbMg0cQQW14XqKKSVekFB26pr&#10;ypZMS01TqrXlQaXPpPlFIDUvCHllsahlwzw634yYjGOopCi0DGkRmLibMTcZlk4aHmOo2s6GUhuO&#10;pCIPxIt9evFbEZt1AAp9LEyuHDT3lqPalIyQuG3QWVJw4XobMmmM/iHLaacHERG3HsUKmmTGNkSn&#10;b0FWySGUa7iuV/sRgoGoJgDLdKFQ2RKhtCbB2iVD16QRzf3VcLQrUVWXhXV7foAtbm8iRxEJU4dc&#10;glulPQsKWyZKaxOhduTA2VOJ+Lxj2OL+I/gk7ECVK1uyxCWnjptxaorxdqIGnQ0ZaG1KhbMpCVpH&#10;NNS2WOjq0wmUAHQ0K3BqrBnz/a2Y7WVcJZQmCKXRVgemupsIL3HEuIsAXIixYh/ehDiYQasTnaaH&#10;ufGLkWWmh/qkLi/iaLHoXC2OHov9gMIGxVFmMViA2G8mDHC8p43A7GDU1MFcU8ZY7cTYgAtTww2Y&#10;GHJhsMfEaFeNzg4dRkcd/NPTYTDnoYStXVVdOqIz3BCedkBq9bwituCQz2rsO7oMybneqO+ooNJn&#10;Q2UUPdpTpWF25NoIVOii2VJEQqaLQYkuHkXVtD/GYgFAraEQFmslerucOD09ivNzxzHP1n6CEJyg&#10;2YnT48RpcgNtTVIHcVHCZsU1RMSQWWLcQHluOpT5SVBm+6As+QCeXmjCaEM2XlxtxIf32vHidhNh&#10;n8HfV4jR4SLUO2OhrQkhlPz52Rl47/1TMPJPT0vxYVxlq63Og57RvCAvFolxvvDz3oPg0IMoKktA&#10;QrIvIUZ483k1mhypy0OZLBEjIy5odfnQ1jIGqTORmhEMo1kOe70auXlxfD43BhVjRVY8YhmzAn09&#10;cXj/HgJvh3SS/sHdB3B4n7jQlRgZ5gD27dz7jyj8D/gJ+1u/WYp5a196DUnHPHHSZcHlej2um2m7&#10;ZsLPoMN9LY2ruhK3a+S4W1uG+/pyPNARhnolHtWq8digwZM6Ld5h2nhhNRCWSlyRl+KmskIC6Lmq&#10;MnQmR6OZ37MpIhh1x9yh2bsbZRs3od7LG7OZ2TibX4zHWgM+tLvwsasZnzTRspvb8IT2/sxklg6q&#10;/H12Fn+ZmMBDlQqX8nJxv0KBd+rM+Emr2O/Yh697CMKBYUZcWt7ENP4yOUNgEqDTc1L9TfRXHB8m&#10;/Bh/B/vw8/4+/Gx0FINlZdjyvX/DypdewurXXl84uEEAbli6RtrvJ0xP1CIAxW0BP3FNEBF9BRC3&#10;rBTwE91gVmDXhvXYv20TfNz3Ij0xhOmnHFn8/+Jjj8FB4On1edBW57DBTIFGWwizvUIaKTqYjWY0&#10;ZUAcyc0sCyQM3KUjuamFR5CQdQilVbFQMCllUR6KK+NRrExkbPZHRMpRRKQfYXQ+itQSPwQn74XM&#10;EAsLI26VMwWOPhmNLIAWdkACYGSq6GayGVHJe5CW5wGFNgbN3eWIZVQtLg/EUzbwRWWeUGkC0dlb&#10;AIszDh19+cgo3I2SqmMoVLjDaItArTkM1YZQlCh94ElYHvB5DQd8lyGTMiMucKQx53B7TUFCti92&#10;e6zE6xv+BRsPvIag5MMwdVWgqj6PEMyGtbuCsJYjLtcTe7zeQEDiTqQpAqBtzoWhoxhLLpy24uRx&#10;Hc1Pg7kpJeNTEZztCSg3+KG2hfS0xjAS+mJ8oAanRp2Y5sY/09NIADbi7KgY2YTg6msl/BjxBjtx&#10;clQMesD5vYy5jCQCgOJAyAThJwAoovC0sMBuRl3anzhnWMBPdAURZ1GMtrd9ewaFGDXaxde1oFZd&#10;BG/3LTScTJhqi9DWrMFQvwVjww7GuwTISqLhdJajrCIOPoGbkVnoj+lzzVToRBRQhTPEfgdZAAKi&#10;dyGMVlhlTOdvLEdrvwa21hIuzFS2ginSZf2UBsKOal9NG1aa0lFJkNbY82FwlKLGWAiTpQINjHEt&#10;DjFcFgHsFP0DRbcYp3Q5ADEclbh0prjamhiCfoQNRXu9CUUZ8SgvSIM8P/3/S9dfR0lyJHi6aE2z&#10;WMWYWcnMzMzMmZHMzMzMnFnMXCpBiUrMTC2pxa1Wc/f0zOzuzO7dt+e+PW/Peed7Pw+15u7uu/cP&#10;Ox4ZGZnh4WH22fdzNzejRlFzUVZ5fqqYdx6b4sXLPbz92AjPXGplczyZhYEYlsYSmRnW6yZVgWbz&#10;6eiSvak3e+PNCzx6e53snEBBSvvWXSbDSyc3J0K2Fk5+Xgw5eREUlyea5/qbUAMYGqwxX/FdXx0w&#10;w3BouI78wmgyckKpbshSTCqlV69plR2WVWZQXplDWWk2CbHBRIUHEKS45Wxvg62FMRegrSzQ1Qw/&#10;Iwob8DOK3VFbswXaWtr8uxW6ODhjf9BaALyf/NAwrk0NmQF4Z7idlwW1V/pUDAB2tvBMRy1Pd8jY&#10;ZLOv9DSpCIIC4RsDBgS7FI0HBMZ2nm2t5/l2A5LtMsYeXp0Y5Om+Nm7UV3LWlM92ZiobKcksxyrO&#10;C7oLIeFcyMjl2bpmXm7p5KmaRq4VmtiIS2DCP4DZkGAeqawQGGcEyDGera3hiZISnq2o5NXWVj6d&#10;mOTXC4t8o/L7tXX+evwE/+HMOf7jufP8p3MXzNv/cPY8/3L6DH9Rvf/riU0BdZtvlGR+deIEQ5lZ&#10;5sWgLB98gEMywN1332+eDv/w/d8viv6/F8P6/udzgQYMDRAaPx/ZuZej+/bi7WxHkLcj2WnhDA3U&#10;mIeupKb6CH4ldHYWmKc4Cwl1pawsl7GJbpbWx9TpJ2DvfZAMQS2vOpr4XE/is12ITLUlMtmWhq4M&#10;VpVGGrtyqWoVANvUrrpyKG9Jpbw1hVJFybq+DPJqw8io8KVpNJ2Fcy1cenqGrCp/AhIOEqs4a0Tg&#10;+GwngTSU7CI/3PweICFD7U7Rc3S6mHd/eYnCYldOnKrj+MkqlpbzOHOhlu1TZfSMRDG1mMnkTBJF&#10;xVakZR8ir8RZIPXGK2QX3uEHBVgfkvP8iEpVnfO4Hye/3fhEKn043c0Bp3t4wPrHpCvutk5KbqZL&#10;aJP9+cXbsMtmB6EpdhQ1RZEuW40X/I2y463XN3jnjQ2ObZRw41oL126KmAuJ9MzG0z2XJIhEMyHS&#10;P3xpmFunxriyMc7VzRkurU/K4hRtlycUWRVfZYbnFX0vHVuRERlXPxfNsc9Y++OYysm/3zpnDGs5&#10;KUMy7n4wYq9xBfiKjNCwwauKDQ+pIt04ZUycoPgowN66vMUTt05RnB+lGGZNTlYgmRl+dOmLvn5V&#10;lnl2kvr6ZIqKwugfLqW+NZX0Al+K66IIS7JVDxdC04DsTjZnqo5gbK5KMVdgbFQDWW5QD5VJWV2M&#10;9D9HUVhGNVIo2JUwNl/D4HQ1E4vNrGwPsLY9zOxcl4ysg1lVqpnRbvPiSMtTI+Y5+Yy5+cwAFNC3&#10;FmdkrcYQlV7F/zlF9gUqi9LNty+V5CYxrnjyqxe2+dO75/jmtW2evdjBYydrWBmIZaItkJneCOYH&#10;Y9VRlPPCY4N8+9VNTpztpFOfYVHmurrRQVNrpnrRAhqbc8nVscnKDSevIEqmmKMKNcfp83Ocu7DA&#10;zEw7oyP1TIw1MjvdJmgWEZ3gSVZ+BKnZitftBdTqf9Q05VEmWyytzCQ9M5q4uCAiQn0I8HWT5Tng&#10;cPQIdn8HoIvAZ8RfF/vvzwcaWwOAhvEZ8PsBgM72Tmq8NuZzgAYAr0wMmM8BGgB8aaiLl/oUZY2l&#10;LNubeLqtmifbSnmqtZznBcPnO+p4saueV/tbebm3VbBs13ONPNNqPN/C64LiGzq+bysav6GY/PJI&#10;H88LqM91d8goO7nT0soVge5YQgqbsYkcT0hlOy6ZzegENmITWAiLMBviVHAQi1GRXCkq5JnGBoGy&#10;lheNUlPLC3V1vN3Vxccjw3w+McF3iwv8cW2VP60LhJub/E2W98+C3L+cPKlygj+p0//dxgK/WV/h&#10;8/U13tlYJ9PZmd3GBZDdOzm4SwC850EB0JLDD+z7fwSgYYbm9UEsdRwVfw0AOlvaY7nHGBazDzd7&#10;K/w87UhLDlTnVm0GX0iIpXkSA6NkZAcTHuFLe5vipzGudH6Ya49dwMVfsEv1J6s0muSCANIEKOOK&#10;rqkmUiJQr7iqCD1ZKeOyI7ciirruHGq6s5WCMswArOpOpqwjTsDT3zWrXQ2nUK10kl3lS061v/me&#10;4LxKf/1fL45fHGJhsxXfsAMER1sQHm9FTWO0Otl4QsPvZXW1iKefGmZ7u5AXXhjj4sV6QsPu48mn&#10;+njqyS5OHCtUogsir8iB4go/kjKdSRX88srDzCvONfVkU9EUR1lTrHnaKyvPnQLgT9ll91M8Yy3p&#10;XVI7nywgSuZ5/9EdeETsk8GGki+Z+wGAcbLWHRfON/DJxye5eL6GjY0cjp0pVL7OlEYKfqOhyvKh&#10;2pkagaqBY2NVnJzu5MzCkKLvMOdWxtiaG1TUG2V7aUINf4ITy4rFAt4FRcGLW2vmCyDGecCzxhCa&#10;jRVF4C0eUlR49Lwi5IWzPHH5Ak9fu8wzN67wxKVLPHnpMo9fPs/D54/x4uNXeO+1R3j7tZu89vJl&#10;cqXj2Tl+VNXEkZDkTGVVDGfOjjA3X4+pNIz23hwW11vNFzSikuyxcbsLt4BdpBX6UteeTENHinmC&#10;xzOXR8xznNW2JNGkeFvVkMDAaKn+VhVgtEwKXinoNzA6Xs/MfAebmyOcPDktgxqRfQ6yODtgnmvP&#10;WCFuaXKQNWNWZ8Fv07j7Q9vjKwtsLhjr+A4p/isGby/QUlNIe0MxfW3lvPr0OX7z/mXeenyGX764&#10;wuZEOo3F9jSUOMgmU9VB5Om4ZvPL11f58sNTvPPWMcWEJlq706gUrMtrYlUpoqmuT6eoNNZscgXF&#10;MWTnh5OeHURJRSLNbYVsbI1w6tQ087MddLSbaG0tUM8ap541hBQ1kqziaKpactQxpJBtilVPq++8&#10;vcy8UI6D42HcXaxxd7bFVfbnYq1YZtifnYN5GIxhfT8A0PjZAKBRDPAZADQ/tjEW97HB4u6d5AQF&#10;c2G42zwM5umhNl4c7ORFwerFjjaeVUP9AYCPNxXzZHM5T7VU8Ex7NS8qGj8rGD7eVMkTzVXcaRMA&#10;uxWPB7t5e3yQD3WcP5ib4L2Zcd6ZVBkf5d3xMd4dG+f1PtlhQwsPlVRw3VTGDZXHy2t4uq6Fpxtb&#10;ZJtd+p/N3Bb4Xhsc4MPxcT4cGeGjgQHebmvnhWrZaEMd7wjSnw4P8t38LL+X4RvlD8uL/GV9lb/J&#10;9P752JbKJn/eMobsLPKtEs9vz57hcf0v750PsucnP+bQrl3s272b/Tv3YGVc8FDUtdj5/w9A48qv&#10;EYUN8zMAaBTjscMRdTDaWh84pGN7AC93K5LifejsKKS3rwgf371snxjg+KlhIqKdiQj3UzrooFcd&#10;Racg+Nu/fsulh8/hG+kuaAhq7VlklgQzo7g4MlfJzEYL89sdMr8UGZYv9T051Kk9VXSkU92tVKSU&#10;VNOXSnVfMuXtUeTX+ZGYL6NqDGJqSxCeL2L1XAf13SlKT0WcvDqmMm6+Fc3VdzfBURZECUzRMfu1&#10;b/eyNJ/NJx+s88ztLrpbvclN30tE0E95XgD89ottvvv6JB+8u8roaIrauiUJqY4UVijhCH755aH0&#10;jBXQNyngj2YxtFDGyrkuChoisPS6B5+EI9QoxTWO6TMorpsUeau7ZZUN4SSZPEmrDCC9OohswXDH&#10;yGgsFy5UCySlikbBrJ3IZPNSkTJ+Ap1TYayfLObZJxSTN5s4NVLB6ekOTs31mwF4fm2CU6v6oKuT&#10;nJIFnlidluVN6flFzBMoKAoYEfi8orAxINq4qvvIpXPme4eNc4DGLXOG+RkGaJSb6kWvbm+Z/359&#10;qp8Lx2d49vFTjA6W8MjDS/qic0lOlRKbZIF5XqRkuJClbXd/LkNjJepd0hkcMwkWnWSot7B1+QWh&#10;MVb4Bh+gRaCbnK9Q3EtjdqmOY6f7aFcv0jdkorYxhfbuQk4q4o9PNTE22cjMVLss7/uyPNPH6S2Z&#10;q8x3a2WC1YURFqb7mRvvZWGij5WZETYWZliXBa6rkWyrA9hemWVt3ljZbppja1OM9DXQ3mjSl13K&#10;zJiUf7mS5hpfqkpcqClzosxkS02VC1PjiZw5Wcnl8428+coy776xyfBwBlkF7lSrB61pildJorQq&#10;FlNZrGCXoOMRRWFJjGJvvMwuhOg4dyKj3YiN96Rd4DNudp+R/S0u95KaGURqVjApeaFqANHqsRMU&#10;jwRFGWFucQJVdXmqqP44Oh3B1emobM9K1qdIZm2Fh60drjZ2+tnxfwGgk63j/xJ9/x2AeuwgA7S4&#10;60Ey/Pw5pYZ4c7CFJ/qbeU6x9bmOFl5oaxUAG7gj2D3dUc6TLSU81VxmhqABwBe6G3i6tZobFfk8&#10;UqvftcjMupt5XQb5rnGRZHaCj+YmVab0eJpfqnw0PcWHU9N8MrfAh5MzvD0kIA6P8+6QADc8yceT&#10;c/xqfpnvTp7mN6dP86UA9mvZ3Ndra3w+N8vHw6O80y5A11TzamMd73a28elQvwA4wx9l+Eb58+oS&#10;f5Xp/dPWurn8TZ39n7aW+G51jt/IBL89c4qNigq8BL2D994t+O1ir7GI1N79gt8+rA3g/T8A0DgP&#10;aCyXacDv+3OBRwVBaxwtHbA9chSLg7vwcjtKQoIXTU0ZDAwWE6YYOLfUxJZibGScACgD7DYWzR/r&#10;p6OnhY++eF+pqIB91jtJLQynfbSEhBwP8wWQ+c1GCqrDqGpLFsAyzMNFiiUFZS0pgl0yVT3p9C9W&#10;0G4AZzqf7plcUmVmQXG7aOpPYHSphJ7JPMZXqyisDye1WEZoxNChfGKzvLBw/DmeAbuJkQWWlvnQ&#10;2hTI+ZMVvPBED5+9t0h/kxfxQT+mLOuQUmMudx5u5PMPl/jN1+dp0WsjI/eRmOJIWXUUpdq3zCJv&#10;EnMdyCl3x1Tvz8hyMWcfG2Fqu5qqvnjiS1yJK3bD1BGtqJ5J63iOeW2SvJoQslWyFOOz6kLJ0OMd&#10;/UPhrK5nc+FiGVW11gzNhHL2kQq2rpmYXE/hpTdm+Pqj03z0xAIvnh3jyTNznF2U9U13sT3bK9MZ&#10;ZHW2n/mxHqYHOxjtbGJW0WZjbISl0UEm+rqYGxvAWLzbmD3l5vnTis0LbExP/PvVX2Mc4NmVJR5S&#10;lLihivj45bOcXp1geqiereVOSk3BNLckcvJ0j77kWsqk7YPqZSpqw2UzLopw8YxMFDM4qn2eqWJp&#10;rZWyqigdcHuycwPIyvGnWdG4ozuV7Dw3ahtimJyqoLs3T5bUQ01tCvn5kRw/PqnIaCwF2Kx97mJN&#10;drc81qd9Fey3l8xDe7aXJ9lcGmd5dpD5KWPpzD5tjVmXxwTCKR0LmaIaytbyjBl+JzeN6elH6W0v&#10;FwALKS2MJznRTbHVhYJSJ5mYBZn5R2Vg1urdFGtyj1BYri+7xpPcAnsys6xJSrMmPc9VX34oJlUs&#10;U2UkJQJgnilCIEyiXPtfWp2o/xdFuj5vgSlaphdPUoof2VmhJCf5mq/6LgmAyekBpAiAWQJmhgCY&#10;XBBGcm4ocXo+JtmfoDCBzd0SJ2cLXByNRXkssTty0Hwjvotxz6qFbERg+yH6GsX42bjoYUDwBwAa&#10;xdFW0VkGePBn95Hs5cVWez1Xump5tLueO4LYnbYmnm9tUbRt4rmuOp7rqebZrioZX5WM0DgfWGMG&#10;4JPNFVwtzeFWtUmP9ZqOBl4d6ODdiUE+npnk07lpPl+c50tZ2ZdLi3yh7WeLS9qu8vnymnnBol8t&#10;rvD1ygbfrR2XoZ3gu+On+e2Zc/zu4gV+c+4s3wmEv1P9++3GFl9Mz/HLviFeqa/jjeZ6PpAB/rK3&#10;i68nRviD6uvv56f5vTq8Py3N8ZeVRf6qzv3Pq/P8VnXjO33nvz22xi8Fx9awMGx++lPF3wfZu2cn&#10;u2WBRw8exuL+3dgqzv7v8DPKDxdFjGLEX2NIjKNhfwescLFxwf6oNQf3PICPhw1Jid40NKQIcuVk&#10;F/iTnuNNfXMK8SmeeHjakJgYQaEpi1HV0edef0ppyIEfP7iDnUd/QYVMr6BG9aDUnY6RdEoaohhd&#10;rKVlMI+4XC9zyZRpNQzkkGjyJV92lV0bRPdcAYunGxiZzyUscQ+FNcYg6DT6pvIZXRYkx/JkWylU&#10;diRT0pxAmITFxW8v/qGHlCxsKTTGBPbEcONCrdJOPL/7dIMvxZiqjAO89kgnV9bzqC3cy9RgAG31&#10;bkSE/IKoiD0UFHw/RX55XRSRiRZKLX6MLeWRmGdJ62gCg0pNbVMp1A7G0TqdRcN4BiVd0ZhaIyjv&#10;FPwEvOzKQG0FPwEwVzKR0xDJjpnZVNb0phcvVVHf5MjQZAjnHypj7UwWvaMBPHunh49emeblKx08&#10;d66bT164oHjbx0hnAWO9xbKzCvq6S+luL6ZD8aWlukBEr2Kqu42pHgGxRxZlrGDW2crCyAC3r17C&#10;mBHZGB+3PWNAcErwm5cBrqqscP3kKi8/eZWrp+YEoQYmhsrUYyTTori6faKT5185xflro5w438/M&#10;ci1TS9WKhum0dKUxMVvF2FQl88vN5ul8cvL8dcBDKSmJpLI6RqYXS6kAkl/oR0amF1lZPly9umC+&#10;D9a4Onrr1jE2FHcnJ9uZHGljYbyHZcFtQ8Z3anNWYBthc3FMdjfJ+uIIK3NDLMoEZ/W6qeE+ZtVA&#10;FhXFlhSJ15cmObkxa7a/zeVRasszqK/Kor2pkPLSeJraE6lti6C2NUzRPIKCcmdySuzUu9kSn36I&#10;xKyjFJR5kVfiTX6pP+UNcZTXx+vnUNlgkKJwCvUtuTQYY/1ajQWessnNCyM+0YuwCCcyskOZmetg&#10;frGbxqZc2jtMdPWVf3/+T8aYXqyetCKORAEwRX8XocYUleiLrxqJq+KVveMRjlruxcbyINaHDmB/&#10;REaixmcn0Nlb2f87/Izyw6Bo4xygYX72RrG2xcXO0dyIDwiA0c4uLNZVcK61hocUaZ/qbOCZ1kZe&#10;aG/mBXWaRtR9ub9epYGXeusFvnptG3mpr4mnWqu4UprLrRrFY/39nXa9tq9dcXeQTwWijw37EwgN&#10;8/tAMfZdRc8Pxyf5bHqebxfX+Nuxs/zr2cv80/Y5/rZxTo+v8Z8uXjcPg/nTufP8/oxxn/E5/qTY&#10;agxf+Xp+gU9Hx3i9sZ63mmr5UCb1vsqnqse/nh7jm6lRc/mt7PMPgu8fBcU/aj9+q/Tzp+MrfHdq&#10;k/c3VykL8OPIT37CUSP6/n2SAysB8NCD2hpjJv9vAGgUIwIbJmhcDPkBgLYHrHGzc8NJx/XQvvvx&#10;9bYiNc2bFkXUjt4siivDCI60kMUHE5fsjqvnEeobi9UZppJXlMztZ64RnxFCUIwjDxzaQXD8USpa&#10;omR8CdR1JdAzXsj2hSHznR7ZpUoRGTIotZeqzlR8Y4/gG3cIK++fyrJq+fqvT/PEi3PUtAaTmGMl&#10;eAYxt13PwHwpdX1ptE0oni5W0r9SS1ZNOB4hBwmNtSZWAIyKOSBmJPH0o8Ys6wk8da2BE3MpnJhO&#10;FAgXODmXyuRgMPXVtsxNp5CSfBhH5x+r43ZhQTG9siWOiBRLpRdXnn5difJFpauVPCq6Qpk+UUlh&#10;sz9V/THUDCUpAqfTMJxG/VCaeZB0VlUQ+QJfUXsSOfXGgGh/djx2q1+NNpMTx0o5edLEwmICN29V&#10;szAfTm+HAy88XscfP1tUBE7hPeXz3/zyEhdPtNHREs3wSCYDY1l09KebIdTemUNneyFD3dVM9jYx&#10;3SuIjAgMA11MdrczP9jPI+fP8vC502Y7NAzr2Pw4J5YmuHhsnrPHRrl+aYalmQYqiyO4cFrRcrnN&#10;HIHPnx/jiae2eOLOFmcuj7Jxutd8FXdpu0MQbGBouoKuwUJMFRFU1MRhKo8gNtGRto4sgbPfvJhL&#10;SVW0NDqOsso42VUIyckePPHECebmWxkdr+PJZ87SP1JJS7dJgMpXpC40DxMZGW/g9JkZzgjKKwuy&#10;3clulqf7zNN2rU7JgKcHmRrrZVqP5/Xc4vwQS+bSz9rykCLzAN2KdkYEHuyuwd15P3b2d2N59Cc0&#10;NsZz88YoZ083c/v2GBcutKkz6lZMryQxzUlWGEJVczoVTdkCpuBZm0FuUQztXeV0dJbT3FjE9ESH&#10;QNzD+EATA53V5qvBvoFW5hlvm9oLuPXocW4/ddZ8W19wjAvpMr/08lgyaxLJqU0iKccYIB5ITmGs&#10;4q8PXj4OuHnY4uoq0DnaYqf4a29l2J0RcR2wV6N0sJP5Kfr+e+S1tMbGGKtmLhY4WCo+2wiEim9W&#10;D+7DXQ1+ML+AEw21XG+p50lZ3POdjbwiE3ypW9veBt4cauWNAaO08dZIl3nG6FeHOmWGzTzcUM7l&#10;cv19bhpnC7I4m5/JpdICbtZVcaHcxEpqAidzs7lYWMS5LNliQTGv1bTwbm0nfxyc418nZX8dE/ym&#10;a5q/TimyLmzz387f4N8Exv947iJ/O3OG321t8O3aEl/L7H41OcZbMtS3mmsFv2Y+UF3+UPvyiSLl&#10;Z1PDfK1O7jvB73cy/j/MzvKXhQX+JAv83bFVvrtyjieXZohytGPnj37E4ft3YfHgfvPciBZ793Fo&#10;7x5FYUXdXd9fCTaAZwyDMcoP5/8MAzR+NsYEGsfQ8Yg9nnaycxtr7G33EhBspboQxexaNXUdMRRW&#10;+asTsxbk3MguDiE23YuiygTzbW4xCb4yxCgGx9QuZ6sJCN+Lm+89ShoCTUcGrT15LG2ofa42k1ng&#10;R2KmGynGVeJMY2iKYFERiG/0fsJSjppngjl2qYPplXw+N9b4eHTQbJEzW3VMbdYzvFzJmLYTJ5qY&#10;Ot3C4FaVrCuc2AzF0lQH0vX3Vy4P8PTj01y/2Map9WJaa904vpLDuWNFkodkJbNQ2nrCufJQPx4B&#10;97DPagdWHveQps+VXRWCR8RujnruEGyjGV0rkrUm0NAXZ14XOKHQgaxqX5JLPMyTo3bMFX4/Qetw&#10;qsAXS1p1KEUdqSSUBOMYfkgAvNHLce3E2mIOjzzUYp6q5tqVEkW7QEZ7nXnmVjlfvjPMm4+rJ3y+&#10;jxvn6zmxVSZLSmF4IonBqWT6JtPoHEpRT5SmRpnJYG8J43062H2NLI4otppnOe4Q9AbM0z89dvEc&#10;x2V+23Njgt8Up1bGObc1xZnjw1y/PMWJzW76OnI5tT2ght1AX1c+qysdrK51kJVnXBHyoKw+jnq9&#10;18hsHRtnhphbb6epK4ccxeVk2V14jJ0sKYHT58e5eHWGhBR3EtN9KK9JpqY+zTxDbEVFPC+8eMk8&#10;W8r6Vh8P3d6gWNGyoTObvHLFzFoZV1mkomciC6vdnD43y+b6sMDWI/sT3OYGWRjrVlRvZ1oxY2Z2&#10;iNGxTsZkjzOTPXpOBjar34+3MjXSxMRwI2OD9QLIAxy1+CnW1j8nNsaKyTHjXuYGnn16nu2NWt58&#10;8wz/9C/vyFajsHN9EM8ga1XqBJa2xlUxqohLChTkc2htLSMnM4qa8mzF7342F2TGMs7zZxYYGKkl&#10;JNxRRmcl2EexsqHO5vSkGoYvaUURpJVFk1kdT2V3vmwzSDE7kLTscEIi3XD3UvRShPL2luE5C3r2&#10;tni6GOf8nLA9aicztMVKxdooMj9j7N/RgxZYHz6K3WFF5sMW2GtrLxiaz1/tPYy9Yl9jUgpbipXn&#10;62t4pLWeZzplfN1NvNQl2+uuU6xt5vV+AbC//XsAjvfx+mgPL/S38fxAO+eKcyhU/Ku3PsJIgDcz&#10;kSGMhwczGORPtY0V/X7+jIUYV3ZDWQyO4GRkIhciU7mTWcpbpkbeL2vn1aJGns4q49miGl6vV7Qd&#10;HOVfz1/kH0+f4h9VN/9y6hi/UaT9eGyI1wXq1xureFuwfkcQflf78eFwD78c7eNXE0N8LUh+OznO&#10;bycn+dPcPP8o6/v11jJfXDzF8Z42nBR7d/3kpxx+YA8WBtAEN8u9xkQRgt9+42rvIfO5PqN8P97P&#10;wnwF2NgaYDQAaAx/cbKwUbE3nw90tDqCrdUuGZEv/eMmlk40MrJoMs/Ll1rkSUl9LI092eZzeaWN&#10;cRTXxMsKjWmtYmntyqB7IJ3K+gB18rE8/OSC+S6ojr5C8/KTWYW+mKrCyS7yJTzhKF4hOzl5WYJ0&#10;vJmEXEfzzM5+MQdp7o9nYcvEp99e5d3PLnD1iUmuPTlLVXcSJe1ql0MZtM0WMn22heXrvWxdHWR6&#10;rVHtKIIqRdjzFyURssUFY9LUGh/qqt3VBhJoqnenuMSG9HxLgTeYEcXtwuogfCIOcN+hnynCxvLQ&#10;c5s4B91PTrUPs8cqSC91pHUomVM3B8ip8iW3JsB8RTqvTrbXFKqoG0K9JG1go1oQzCAsx5UoMSRM&#10;jHAIPsiOV54a58LJSjYW1XueLeXWDUWUG+VMjPgw2OUo20vljTst/PbjWZ55qJpHbzbw0UdrnNZr&#10;h6diGJiMoWs0WiWe7kGD3mkMDeQz1KPSWSb7Exz62pjobtHjTk4vz3Hr3AkuKe6eWJwU/CbN5/uM&#10;W9zObo/K+kZ56Oo8pzb6mZuoY3K40nzRYHGumeXldpLTPHH33U1A1FE89QF8wizIL48yl8BIa7yD&#10;D+EXaoF34CH6hkvZOjnEhSsz5iX/QiPdGRytpbQikSLFwAlZ34lTo7R15bEouE4tNGKqiaGhK4t6&#10;lToBtqxBllQSpp4xmCJZU1dPGRMTxmwq3SxMdysqNwtw6hGnepiZGTADcGqim7WVUZaXBpib6WR2&#10;so35qTaW57o4tj6Ck4MahMWPSJPWZ2W5kpPtQl6OC8MDGVSUB5rv/+0bMBGf5MnP793BT+/ZwRG7&#10;XcyuDDM43oaLuwV+gQ5UVmSRlBBIYpy/4ncXs6Pt9HdUC8DN6iyGzMN2CoticXLeQ25+JIurver1&#10;48gwqZJXxpBRGakKE0u+EYXT/NVBBBAa5Yq9y35cPY4SEuJJUJC3GYI2lopu+/ayb/ceDhr3+hpm&#10;p4ZpnPczipUgeGSfGu/BI3+HoDGNuwW2By3NJ/yt73uQCMW3udJSjlWVc72xhsfb6ni+p5HnBMLn&#10;Omt5UZH3+wHQbbwx3Pk9AMd7eWGwnedVbrfWUrx/J4W772M7NZGrpcWKyH083tTMqbx8Hm5sYiE+&#10;kYmwcI6lZjLlH0qXtRNL/uFsBcVwKiyJ48EJnAhLZCssjlNxKZxNzeCJanU6+j9fLy3w52ObfLey&#10;wOfT47yhiP5KQyWvt9fxlkD9Tm8r76kOf6RO/VeK31/9HYC/n5rmzzLAvxxb55sT63x28QxjpUUc&#10;+MmP2fuLuzi88+8ANCzPPAmqTPCAjomO1w8A/KEYADS2P1ihcSHEsECXow6467M4WVlgefgB89oW&#10;o7NVTK3XsHiymUbFvPQyX/O5t/axQmp6EhVfYxVvU8wTmq6daGdMUBqcSKWh3Z/5tXxu3h5hUR3u&#10;1EI1scl2hCnq1rTESypKGZgqJLfCjxn9/5t35tk4306VTDPFpDpb7kpmsb7LzWIeeW6GqbUKemcE&#10;0cYw87m2+CIP4krcyW+NIE9WVtQUSYXidHi8NZn5nvSonqel21Ela62s8CYpcR+t7SGYSh2UbqzV&#10;/sLo0X7Wd0XT0p9KeXMMRbUx9E2Vaj96cfD9GXU9UZx9qEtQDmJitYzLT0xR3KyYW+lHRrk3puYI&#10;CprCSK/2o0zHomO+mM75EjIUyZNLjCU1w4nM9mbH5eMVXDldyZnNQqaGQ/nwvWkevlmuqBehhu3H&#10;5bNZPPlwJdfOZLE8G8bSUoygkcv0Yiydw360DvrRPhxC50gk3cNx9MkEh4dz6OlMpa81j5n+FuYU&#10;aebUqy+r4pxcmOTmKWPM3yrH5oY5uaj4tzouCI4IeoOc2hrkrZev8PUnz/LiU+f4+tPneOjKEnFR&#10;ToSGWOmLDxKMAknO8SUs0RnfCCu8BDxHr93Ye+zEJ9QSr4BDMkAHVjd6aWzN5vqtNSZmmhUFvJhb&#10;6DaPlevtLaevt5SkZE9SM33MsTm7KIDKlkQK1AtWtCfrgMbrS0+jvkdAFAwrm5L1mjBqm2Vc64Oy&#10;xhF6eipkkmlUVGZRVZ1nvo1ssL+RFUVfY8HplaU+Vhd7WZnvZmu1X5Y7ap68wcn5XmrromlQj11e&#10;4k9vdxoTY8V4eT6Ag8PdHDryM/Ye+DmHLB5g57672PHzHaTlxbG8OUlWThzOrofJSI8gNTmEmEgv&#10;MwDnxjsZ6mtgUkBeXBzg+rUtjm1P0NpSQK2ic21tunrgVAEvhlzZZVZ5OJmqCHWdOYo7vkQne8kA&#10;ndiv97awfoCYuADz3HH29kcEbMFv7wMc2K/GLMBZH7WRyf5fV3yN+3+NVc4s9x3CVnC0P6KoZowL&#10;PGyFrRq03a69WP/8Lppi49iqruJUZSk3mqp5uqeBOwLgnXbj6q4AKPi9Jgt8bbCDN2R/r6m8ONTB&#10;swLjW5ND3KqroMfTmZX4aK4Um/hqbdM8ccE3m8f527XrvDE+ybuysX+5+QgfL65xIruA0zmFnMst&#10;5oapmjPJilqpOVzMzGcuKIxjScmsxcSwGiUzyUjjTm0Vr7bJ9vq6eLOzmVdaqnm9o553+lp4T/v0&#10;vtLMJ+MDfDU9xm9mp8wR+M96v78uLyk+L/Pt+dN8dOE0TQL03p/8iL13383hB3XM1AkYcDPOAVoe&#10;Nu6XNgD3v0Zfo5hf83cIGs8b51A9bGXiloKgLNDuyGF1Qr8wj/scVfqZ3mhk7WKP+VxXdk0QxS2x&#10;1MvyqnujaB1PplXR79jFLs5f7zcvO1lUYUvXQBCT80nq0O1pbAujuMKfuHRbYlOt6RjM4OLDE5y+&#10;PkCnzKl5MIWNC22cfXiQ9okMEgvtqe+LwlTvSVmzH1MbxRTW+pkXKTc1hZNfH0JEjj1Z9UFUG4sW&#10;tYRT1hpLz2ihzM6blCwXMmRhSWm2FJg8ZbLW5Be7qWP2wFTtSetALO2jidR0RVLVFk5TX5IgmC7W&#10;ZAuMiaQXuLF6soGq1hAyimy1DaZTEbfduNLbFkVubaB5P1KNu1KKvYjMc9a+hNI0nk/HbAk5tVEk&#10;GvwoCiZNYrPjxHIOzzzSySOXaxkfCOTmlXJWF6K5drlAjTeSpYUwxbkABvtcaWtVrKw9TFnNYeo7&#10;nGnu86R5wJf2oRC6xqJpH4hRDI5nQF9AV2cKfW0CoGLwgiLi8mg3m9MCnKzvyrYxSeosK2PGleQ+&#10;Ti0PqwyyvdzN7Lh6tKkGthY7GGwv4OR6P3ERTux5YIcAaKk4F0xNYzKZ+gCphcHmW2HSjUkOspT7&#10;cwNIVEP2kP15+B/gvEyyRfG5tjGdy1dXyMmNormliHXF2IH+KoYGKxkcqiAq1oHUbK/vB1DXR1Pa&#10;FCP4xahHi6G2N4OGgWwd5GIGZqvVC1XpcxfRMVDKuKx0fLZFPVqljK2Wysoc8vITKDGlUFuTTX9f&#10;tWxQtjjbwdpSlzqVVhZnFel7c2RknnR0JtOp4zQ6UsCc/ndJaTge7nsJDXVUBD3KYctdWBzdj4XV&#10;Pn4kAMYkBXPtoTM8/OgFauoK8fO1JyVJFSE1jLnpHsaGmmWR9YrdxgQHQyzO9wvEA2xvjpkHQTc2&#10;ZJnneyssi1LEjyBHADTmeSuuTaC0LkmAF8gb0vD0t8TJ/SAxiX6y0CAOHroPO3s1UMvdWFmpsVoo&#10;rlkZALQz258BP2P6qyPGFFj7FIUPCICHbXA4YoejDMa4wd/OOLd17wPE2TswY9J3UGbivGD2hMzq&#10;qa5GnmoTAHubeFV15ZXBtu/LcBcvCX7PqwN9QfD5SJ3n15vLXC7OZyMxlgt5ubytCPvLyXn+49Vb&#10;/J9PPMNfLl/jvzx5h//PS6/z3196je8uXuX3V27wn++8yP/72Zf488kL/Hb7FN9ubHO7pp5v1zf4&#10;ZmWFm4LpqLsb7ZZHmPJy56mKEkXeDl7rauCt3mbel5H+cqxX9tfLZ7K/b2bG+c4A4PQUf5yd5U+L&#10;i3y5ssrXFy/w2PQksU4OHLjr5xy8/37Z3/dj+6wMyztiaT5+Rw/rOBk//738AEIj/ho/GxdAjJ+N&#10;84Gedi446xg6CoYGAHc/+HMyssKZUSKaXG9mbK2O4jZZUmsUBa2R1Al6XbPp9C9n0zgQp/oaR0Nn&#10;BOsnKiivc1K7qOb2Uz10dKvdJO8XAH145rUt1k63EBy3T/Ezio5RCcxMNk3GhATjKcyfqqZ5JEFg&#10;cWBgPkvtPUnRUxG70ZeYrKMUNQRRqvfOrg4grtCFuqFUWiZzyKwNpqE3nZaeDEJiLM3xOindkdgU&#10;a7qHsojPsKVD9mpciW4aSKJO+1rVFU7zUKL5vStaw2SCes6AWq497X0JvPfJeRo7w1VCaJIJVnXE&#10;UtmVoPf2xyd2P9G5TqSU+hCb70Z0niup5QGK5Tl0z5YTkeHKIce7cAk4QFJ+IDuOLWfw4pPd3L5e&#10;z3CPD9cvlXL7kVquXS1mbNyfgUEvRsYDGBj2ZXg8kJnVRIZnI2kb9Kd7PILuCanpZCK9OkgdfYmK&#10;k0n09mXS1ZFOd2sOkz21LI20szjy/UI+27NDnFuf5tTSKIvDraxOtnP5+CTnN0eZGalkVHAZ75eu&#10;NqSSEG6Dm/3d3K/Gb2t5P9evztDVnUdUvB2JWR6kCYKZJbIYQbCkIVn2lk5ith/eIRa4+u6jd6SC&#10;ibkmATONptZ8PASVqCgv3n33afPi4KdOTPLmW7fIzPWjoDRUJpSq3koAn5NqX+5n9lQL/UuV9MyW&#10;0TycS+tYEd1T5eoVC6ntyFJFyVYPlMXofCtXb26xfWyKBZnXlD6TAb/hoTrzjCsz08aErcYtdMZt&#10;fLWsLtcKfjqOo7kCVTVPPLnG9GwNrq67CAtzwcXVEnsHCywsD7L/wB4e3HUve/ffS0S0v76LTh59&#10;7LJieA/R0fqsXupJ8+KZnuxioK+OoYE6RkZbFIHHtB8dAuAgWxsj+l0lY2N1NMleo+NdKK1JIL88&#10;UjYYRUltonpXY/GbLPM9oHmlgn9porlkF8Ti7WeDo7MaqNVOAXC/GvD3EDx6xGjIskNjaIcxC4yK&#10;hRqvxV416v3G4F3BT9HN6agdloKA0579OD/wIMXBgcyWFHGyTsmipYbH2ut5urvBDMCXB1t5eaCV&#10;lwZaVBR9Bb9nBKCXBjt5Z2qIt8b6eaKhhiuFeVwtKOBqvombRVV8PrfGn09d4nenzvNvjz7Bf3vm&#10;Jf7rcy/xH59+lv/jpVf4H+9+wP/3jXcFyWf5j9dv8d9uP8Wv5pf47489zn+ROT6v+Dzk7ETNrgcZ&#10;dXbgqcpiPhju5h29/3uC8C/He/h0sp9Px/v5YnKYL8eH+WZqnN/OTPGHmWl+bwy/2drmVxcvMV1e&#10;hs09d3Hg7ruwNJYMeGC32QCN0wGWir2WFpZYCYQG3IxiwO5/Bp+xNZ43TNDYGgboquPoLKt2PKrX&#10;Wu4XAKMYGK+nfcS48polA1OEFIDKumLpXShi+UI9TSMxlDYH0tKbwOrxWp5/dYnhiTg6e4O4drOF&#10;ZhlhcqoFecUeTC4XC0KphCcfoLwlmKQCgWksmcnNEtonk1k4Xc0rn55k6XyN2oOxAHoqoysFssFo&#10;8mq8yKv1oUAQrNZ7VXTF079YQvOozGyyQAkxj6LKcMmJC81daZgqBF5B8MSFflLyXQmMO8jwcpn5&#10;vuLOuXyBKkv/P4PG/ljBO1ZWmkB1Y6CSn43geYjG9lBGpzM5eb6Bszd6GN+oMS++3jCYTlS2jlX4&#10;HtIrAihWWzY1K9kp9lYLwL3zlaQWB2LvvZugWHu13yx23LhUycPXann5uX4mRkJ4/tkuXn11UKBx&#10;o3fAmzvPd/Ho0+00dLhy7kYNn3x3hlc+XGbxeBFtwzFsXmiiui2CNmX1IWMs3rBMabCYnu4CemRw&#10;M8MNrM90szjWysxgI8cWZYEro6xOGeMCm1kYa+Qx2dk5Rd8ORczq0hAGBZclwaI424cQ770c2PUP&#10;dLRk8B/++V1FzxbzLTU1iqcpBX6Ut6ZLweNlf/5EprjiHWZBUJQdoXEO2LreT3SicfXJg5AIB6yO&#10;PsCRw3fLhjooK0mgt6eUzq5CYhNdSMp0JzbDxXy/YES6HYXNqkz6Mo3l/bqkzuObjXRMlWBq0XO9&#10;AkW3cZ9xJvF5/kSkemIqT2Rqup2llQHZXDcLirwL812Ko42KtjWyzSJBsILVlRrF0gZm5wsFM0Xp&#10;tXo2j3cTEGxPRJQ7FVW5MtUU7rnn5xw9aiHgWHLffXexZ+99NDQK6JMD1NeXMjszyMbmDD6ywO7O&#10;KhYX+hkaqtfzXYxPtjGj956a6WRtbViRvJqKsmT9voqERE8B0JX+0SpVyjiZXzJljUYsjqO2PVe9&#10;quDemkulbLGxrZCewRrSsyPM5xwDQpz0fo54ejjj7GyvGHyEg3t3s3fngxzYo5i3/wCHjTWCzVc3&#10;1XgP2eCk6OZs5cCRXfuw0+8s774Ht927aEqKZ6O+iu1KE9dbqnh+qI07XfU8a0yKIAg+39/MswLf&#10;s4qeTysavz7aq0jcx5sjfbzY2crtqnIeKyvn4cJybpeo/jb38GrHAG/0jfLR9BJfrJ3gy61TvLMg&#10;Kzt/mf/Xi6/xP15+wzwN1r8qHv8fj9xmOyGZN7v7+OXIGNdycjmdmMBzNVV8MT7Cl4q4hu19MNIt&#10;+PWa4ffZ5CCfGxc/pkf51ahi8OQov5mb5teTY/x6YYEvT5/jrZNnKAoK5ODPf8I+QdBCANx9z33m&#10;29icLG05sHMfNtbGRSRjqrD/ewj+sDWeN84BGkNhPGycZYDGOEwLAv08yMqOJ7swjqKaZFlevnkR&#10;oNK2aLqm8xWJ25naKhFE0tQ2I1k/2cryZh0V1b6cOdcg8PkTm/CAkks8z72wSWlVMEExu4hMPUhs&#10;5hG1qWDSS51Ik+21GhcnRmI5e7uPy88M0TmbzOh6IRMbJgGrXLE4hcCkfTgG3kNVdzSNsk/DAo3z&#10;fgmF7iyf7ZUglZKY4U5arjc1TQk0tBl3ZSVz6vIgvlF7yamSaC2VMrKlxHRKwnCikrpeATPvKI1d&#10;Ybzw+jLvfrDNsy9OMTaZQu9gHBMzWUpg2ayfaaCyO4GUMl86p02MbTRoHxSH9f+LWxOo7FSq6UiV&#10;nSZR358jG80luyzSPDlEYo4fO2bn4ljfSOfJJzsEPU+On8hmbSOFxhYHNZIgLj0kYzlVoANtJ9hV&#10;cEMH4cJtUVcHwbj6snyymdZ+Y/3QPNp7C+gb1EExhsIMVrEw02ZeaW1qqJaJ/lomB+tYmGhjRY10&#10;RY1zfb6TDUXdq+cnOXusX/Y5wo2LfYz0pAmCyfi53o2H/c9IS7SiUzQ/eaKV+eVyzl3uZmqpXAfI&#10;i9zqaGKzPfGJtMQv6igB0VYERlsTneqKZ/AB4tLdiUxyVgzOFIC6iI125/j2BIlxXoqEmRw7NkSa&#10;4nOGYJpm8ic8zZHEIm9CMuwISrchJNOOGH2RdUPZDK030D5VSs1ADiXtqdT05ZFfn0hUlg/RSTLS&#10;jCD6B6tZWOiW9bUzPdUmC2tUFG3Ue1eyoaiyvVWr+J1It3q2VkWNBkXtmfl6UjJCBPZCWXYPFy6d&#10;xtnFgZ0PCiwH9gmGvyA4yJetrRXa2upkjRN89tm7PPzweeITgmhoKGRanYyxjkdLW5E+azal1Snm&#10;ITzzyz309MpaW/KZnG4lONSOvMJoWjqL6BmqpLnXhLPvIRy89xOW4I6p2pgTMU8QLCC/LFHxKI3S&#10;igwqa3MoKE4mPMKboEB1KCE+AqGjDHA/e3bey/7dDyoKH+DovoNq9MZ07opzasBWRsM+ZM3RA7Ib&#10;RWXLB3Zx5Be/IMbRnt7MNJbLCjjfoNQh+D3WWiXY1SvutvKcAPhMXzN3VJ5SDH1jrI+3JwZ5Y6iX&#10;l7vaeaq2mocKiniypIbXGrv5fGSWj3rHeb5acNRzd2rbeL17hCfqZJN9I3y+eoxfLazz3vC0ouwM&#10;T1U10Cm4nIpN4s1W2WVXN19OTPBPx7b469YGXyveGgD8cLSbTyb6BL8Bvpwc4quJYT4VhD8bG9Rr&#10;Jvl2YVqwHOfLpSU+OX2BtYYWfHQM9t/1Cw6pYziyVwa4cw+OFjbYH7Hh6KGjuLp4YHPUGNxsYQbf&#10;/w6/H6BonP8zrgJ72bviamWvvz+Ko5UV/j4CYFYScckh5lsYq9tkS33ZSkPelDaGMr9dpTRj3DPr&#10;QY7Jg4DQIxSYjOVlLZU6lNS6w2huD1HHawz9WheQEkkvVipoDiCrzFX2Zy2gRpNZ6UJCkRVlnUEM&#10;rmRT2OpFdMER2mSEpx7uUf2Pxsb35/gn7qVpOJmS1hDSyz3wjtlDdJYDJarbCye7GF2so12QLqiM&#10;UJRNpKoxjvb+bM7dHKdf5ja9VUf9YArdSyYGN4plapnU9YSQlHdIScWZtc0Cpasijp8sUboMp7DY&#10;jo3jVTz1wgJ5iu/WvndhE3g/cWq3GTVhpFeGEJfvpf0PFVwjBfMQYsSIstYU8qtiKKlPMk/4EJHs&#10;yo6qZkcWBMCuQVG7/AiD46H0DgcyMhXB0nY240up2hnpZJMn3dPJ1A9HCgZR5g/fpYw/NFvK3LpA&#10;t9BsvtBgjJnb2h5jY2NIscuYPTmPzpZc2ptytBUgO0oYG6w1L9q9stCu0sz2eifXL09y6lgTD1/t&#10;ZnulhM7GELYWZTqjmeRn2NBYGyCYCGKL+bR1R3DnlWWOXx3mqOc9WHncjVfkITxC9+MWvJeAmKOi&#10;u4c+oL6EuhjZTbi+5AxeeuEqWWkh3H74OJnp/pw+Nc6bbzxEflEYnYMmHn72OI2DuRQ2xpPfFENG&#10;VSAJxV7EFnqYD25pp3quYfW2o0W0TJTRNlVJdV8hmVVxpGQHkJTsTVSMq8yygqXFHgGwxWx/aytt&#10;bK4ZJpjD4GAiHR2hLC7pWAwk0daVzOBomXmmmbrWUsamh7l64zIpacns2LGDvTIsY7u5tsSNa5do&#10;lDW99uqzvPnm8zzxxHXKy7NUMhkZa6Gzu4LSSvV81YlklYSTWxqpHteY8brAPDdcgRqLi8d+6gXD&#10;XnVKC+uDVAl2P9/zD+y2/Lm57LH4BeEJ3qqoedS1FatOpMsQZBeVWeQWJugzhskiQ4iK8sPfzwkn&#10;RXUri71YHNjNkf27zTfrH913wHzPqu0hReT9xhAZgfCQYp8AaAwAPnjPPdjddx/xDra0xUewUZbL&#10;9cYyHmmt5MnOWp417E/FgJ9Rnuys5w1FT+Pe3zf6e3ijt5sXm5q4mpXDiYh4Hssp4cP2Qb7sn+LT&#10;zmHeqe/i9ap23m7o5dnSBgFOf9sxKDi28ZR+fqasgRerWnizvlN/18+7rV281dImk5vmT+ur/G5l&#10;kS9nJvh4tF+lh8/G+wTHAb6W/f0AQMMADUh+Y0zYujTDdyeO8fjELOluPhz40c848uBOjuzba54A&#10;4cjufTgbpwEUaW0sbPFwV6MVAK11PGwFvB/gZxQDhgb4zLNAC5jG0BcfB3dZoKOOofH3Fvj5eJKZ&#10;kayOTOZuUidVGU9qjpdAt5vAsAfMM6gkZRxWhxqBl8+9bGw186c/PafEUE15pRst7QG09oTSPZzC&#10;qNpv75ja1EgKTQNx5pJZ5qxYHUl5ZzCZ1a4UtwWY23zHbAp5TR7EFByleSSRjEp3ApP3CYa9XH1m&#10;gpC0A+YonFbszvhaDVeeWGL78iiVrWmkFYRSXBtLRUM8heWhmKpCmVhUOznRROdENq3j6bTKWNum&#10;U8WZJCpb9BmLDpFTsJ+cnD1kZ+9ieTmN2jpXsnItVa+DWN6uxVtxd7fDDg64/xy74F3YBu3CI+oI&#10;9v47Scj3Jb0kFK8IS5wD95NXFU1IgqMZfPmVMYQnubCjdTSYvrlohufj6BwJZH4jjZnVZGZW0lk9&#10;WczsVoF2MEFaGasGr4g6FK5YGEHjqCLkbCHbFwe1I10sbXSzvN7H0mof5y8uMDRSR0FhBHU1Us+6&#10;VDXcNJpkYS1NuXTJTHq6i+hWTJ4Yr2R8vJylhToGeo0pvgN46pFeJofiua54/fhD3bTU+1Bd4cy0&#10;Ds6acbV6UXF7RoajeHrI9ac460PHZLvgF6v4K1sMT7ZVsZPqBtIzZqK0PprW7mweu7VJYow7izMt&#10;tDVls7rcxaVLc5jKotXYM7hye03HooYmAa52MNs8+4VxVS2/Icrcm6SWBBJf5E95VyYd0zXUDylm&#10;zDXSPdsgeGWSnRtMXIIHZaWJgl+rINjF8FA5w4OF6gzSGR/LZHmlgJGROObms5mYzhH4MmXapYzO&#10;tDI0KYsb6lTnM6Ieugk7B2vuvfcX/PxnP+HS2TOsLsxRU1nKm6+9yHPP3TYDsKe3XpUjlioZWl1j&#10;HsXlSRRUxKonDyU534+YNHeK9LNxp0h4lDMx8V509lYzMtnO4uY41S0m7trzE/Za38d9B3+KhYN6&#10;75QgAdDEhevHZYMlamCK/PWFVNTkmS++lJVnCNBhBAY6CoAHOXpkJ4cPPMDhfQ9yeLca/u49WAmC&#10;VgeMq57fA9BCDdtYKMmAoM2Bg1jedw9O996FyU/fR1EG52uKeKStkttt31vg032NZvg909/Ck90N&#10;vKoo+obA8+ZAL+8M9vFGZ4fibyHzHr4suftzJiSO5/Mr+bZbFje2zF8G5vnr0CKfNyq2tgzxZdsw&#10;n7WP8lnXBL8enOU/LB7n35ZP8KEg+Kxi9Os1DXw1Os4fV5b548Yqv16e45OxAT4Zll0qen89PsA3&#10;RvwdH+YLbT/Xd/TNwhS/mhvn280lvj6+zXBGPg6/0DH4+T3mjsAYNnRgjwC4Z5+gZsW++3Zja2GP&#10;q5u3IrA9tnrOTsflf4bfD+AzIPjD7NA+ju54OblhLJDu6uhEbJTqY0YqpuIc2Xk2ptIERWJf3N3v&#10;khk6cevWAFevt/Hf/s/XZEzxkpEqHnl4mAHBraM7SEktkPJGY30OGWKFFyUNoTQPJkh0orWNN8Ot&#10;0ph+vkOv6w6luj+CWgGwYTQWU7svASm7SStzo0FtdEj1+djNDgZX8wjPPERZWxhZsrK189088dop&#10;8ySqcdk+/Pj+HSRpHysaEvAJ3oeLz05Sc13JNLnRKfi1KUo3jsZTOxBO60Ao9R2epOfuor7BXrJy&#10;D8e2MvjlB8Z8AKHUNflSVOmNb/guPCP245NkrWKDt9H2s9zIrY0ioUCprjSMcuO6QG4AgbH6P8Wy&#10;4opoYjL1t1E2EiYLdqxerWBSsXflfBEbF4vZvlDC4nYOfRPGGJxQOvShR1bzla2LRehkCjplB8PG&#10;QYmkYTDJPG/eyGw1Y7P1asxl9A6UU1aRQEZWEMYdF8aiQ00tGQwMlTE2UasPUEJ7Rz49fcWKbPky&#10;F9mP4vPYuIlFZfoh2eal06UyQE/62/24/VAbdx7vJT7m59TWOMpy/Hj3lyuy03wCEw7gF39YcAqg&#10;tC1W9pbByHKVvsRMfbg9lDVFs3GuRzbky9xyI7duLFFcEE67YLC51kNleTz1jekUlkYp+sWzdGqQ&#10;2RN99C42CHLpVHQm0TqqONgvC20wIkEYKWUhpJRH0DxWQft0nXrFRsbWu5lb7dTnqyOvIIKUZGO6&#10;rhKWl7oZHCij3VjKszeVK5e7uHipgQl1KF2KIUPqdWcWKxVFdSyGahgUADsHO6htrpVNj3LtxiUC&#10;g7yJj43i/bffpqm+lr6uDj56/21u377B+vo0wyNtpKZHkJkTSVFJItn5keRq/9LLg8yTQMZle5El&#10;w42IdcHG8UEKShJoaC2hsl5WONOnShnDIft9uAU5YuF0QBEhi/GFAdLzE7jz4qOU1xaQVZCovylT&#10;xdN311VNY3MB1TVZpKWpd3W3wsH+ALZWauy772Xv/XezR2A7qPh3yLAfxcFD+w5zWBA0ijFpqu1h&#10;meCundjc9VPSne1ojfRnMimc8xW5PNRUyhNdNTzdK1MT/J4bbNPjJl7sb+elXlnd0ADvjwzxdk8X&#10;rzU183ieiZPBkcw7eHDSK5TnUor4sKiRz8ta+VPLKP+hd4F/HVzm34ZW+NfxTf519gR/Fhi/ahnm&#10;mVQTj8Rm8m51C78ZmeCvSyv82bzo0jKfGZMsDPfy6VA3XygKfyMYfqPY+9XY9xb4xfQoXwqAny9P&#10;8+2JVc5VlBK+5zCWP74PB8V/49zfof2y4cOHzENfjAHhe+/dhbOtK25uvthra8zwYkRdwwAN+BmP&#10;DQAa8PsBgGYDFAA9BUAHG1u83T1ITkiksECdXXEeRYVpmIoSKDG+45ADmAr8+Oe/Ps2vv7nAk0/2&#10;0dbqR1mJE51KHY1KcTOLibK+aNJN+0nIO4B//INEZloSnLCPqs4IuqayJDZZ1A0oWvdGKv4GC3r+&#10;5DR6kPv3kiErzKj2pECROa7QmqhcRexmHwqb/Fi/2EabOvr4XBdF32oaerLMsfOo6wMCUCgDkp3Q&#10;WCu8g3eTmGWPqcZf1hlL+7jaxEyyorTa51AIb324wG9+e5qnn+ogJmoHM+MhnNzOpVHvn5lnRUyq&#10;BbEZDlR0pTKw3sDIVgt1w3lKqPn0LdQyudmhyJtOcmGQ2kM03SNKa61ZmOqSyBYEkwqCiMr0ZMe1&#10;59Qon2pl/nQux65XsHqhmKmtbBr7g2R+scwcMxYZlgVKTxtG46gcDKd2NIqqgRhq+uOlysaU1RlU&#10;tafSOVSkN0kjvyyKOkGvZ1ANu1cRuDuHqdk62WGHoliVGlGuGXo9fdn09afR2ZXA5mYVW2vZLE9H&#10;0lFnzdZsFO8+183vP13h24+WWJ6IUnz2E0y9BNs08/ifrCpfStqjBSLFteE09VZx5vFQnfo5OPkI&#10;KUXOPPTMjHo4P9oHEnj08QkZUyIVVQGcPtvFwGCO9i+bYkXkNNnS4FwdwyvN6tlKFPFzyWuIpLAl&#10;nhrZYElXivkewoLWJNKrogTCSCKzVbk6cumbbWZuo49FGXBjW4FMKR1TSZzgVyEQ5jA/V8kXv7qm&#10;x+o4Kh1lhJGcOVvL2QuyxPU68xRcHf0Vgl+TQNhBrimbwTHFtvdeJysnmYqKIj777BMys1I4dmyN&#10;c+eO09ZZR3VDkWxOpl2agqkilbLaDDIFYGOMX4axdGGZIkzZ98OE3PwPEhrnSll9BmV1WWQUxOIX&#10;4cp+mweITA4grTCG4FhPts4tcfPJC4JmAreevES2SRVGpbJRBliXT3NnGcNTTbLUJrLywxW5HPAL&#10;tCEoxAEvL0tsbXZjZ7NL0LuL/Xt+wd499/LgA/fosSxxv6CwZ4+in0Cxez+H77qX8KNWmLzd6BYE&#10;N/ITuViVx82mMh5X7H22v5Xn/z4G8PneVl7qMRZS7+e94QHeFADf6u7izfZO7pRWcCE2iRP+YZzx&#10;DeeibwSXvcO54hHGY/4JPBuRyUuxebwYl89TUZlc8orgemAsNyL0OwH02+Fx/mVjg3/e3uLPm6v8&#10;ZmmWT8aH+Ki/g18NdvLFcA+/Gu7ic30nXwh+X06N8ZFA+P7MOO+tznO9t4VwxX+LH/0cmwf3mxc/&#10;P/jAbn3Wvdgo+jsa4yEFNos9h/By9sLHzQ8n46KGhZ3Z9mwFPmvj3J8gadz1YSyNaVwxNsZRutk5&#10;4e3sjosisJ1+9vfwJC0ulrryIipMaZTkRlGaL9nI8yAtZi/nNkt456UpPnx3gUdvNVNWbEmpyVJy&#10;kczWRhZb25lMLcRKbvxYOVtqhk6EzM0x+CfEFlhR1BJIqWCZW+9HWqUHqeVuZNZ6E5F3VMWKOJOt&#10;6r7MrdqXJJMriUVOpJYqllb5YGoKoX+ukObhDIHHg8m1eqrbU8xTbBlz+GWXBKl+55NT7Kv6eK9i&#10;qDctgl9+jYvEJY2WUdldry/nL1Xw669P8J//0y2uXyqhqfoIyzNBNNQcUgS2ZngyjrUzFdT2hCuB&#10;5dMxJ2GaL5eUZUpcUmSwaoMdaYSkOCkVWhEr0LUOFtE6ZFIbb6R3up64nACs3Q+x4+oTzZy4VibQ&#10;ZTCxlcbSxRJWr1QKdmEMb6jxnq0U/BQ3FXkbhuOoGowVBFWk05X9idQMpFA3mEZpezxVorFxpaW6&#10;O5PeqQrGFCcHhwTPriz6BgvMU1aNKJIODuXJgJIUgeMEhXAaat25caWe11/q5fR6DF01+/jslTa+&#10;eqWVRzZi+fa1fvgvj/HMrTZCQ36Bk8dPGJovYeJ4LaYOxeyRVO2TtF2QaxhLZXCtUL2RYnNXIOcf&#10;6WBuK5fhuThO6LONzsWSkPEAQ+NxPPToACfPt9ImiOeWBlBYo8rUlERuTQyFzYlk1EaQXB1Ken0k&#10;GYrB+R1JlPVnUzdqMi+pl1MdpxheTve4THCklq7RBjoGq9XLNZoXo+mTDRcVBtKgv79xtYdxHb/2&#10;Jg9ObBbw/AszrG1XC3R59Ou4dA1WqjRS01pJeGwoRaUFvPTac5SU58uoC3j59WcJiwrQfndR3VRM&#10;cU0OlU2Ko3W5FNVkUNqQpUiTRl6l7KA2gfTiYKKzPMznQOJz/LBwuVf6H8vQXIusMICgOBcsXXcS&#10;meZDRVOWTDCI6FQfRubaWD89SWFVMptnZxSnU/T7XO1XEbVtJpp6S5nd7KF9pAxH393YuN+v2PwL&#10;opNdzfMoNnfo+DSlEZ/kgn/QERycd7N7z4954N4dssKfKR7fax4acthYHPy+/bjImrI83JnITuJ4&#10;WQZnynK4VKU43FLNswPtvDzSw8tDnbzY18arA128rRj87qg6B9nZa30dPNfcxMttbTxTXcej+UXc&#10;SM3iQkQcJ31COOMRxBlnf846+nHW3pfr7iE8GRzP42Gy26R03qyo5rP+Pv6wvMA/bq/zx81l/rCx&#10;xHfLM3yliPupAb+RLr4Y7+GDwXY+nhjgc0Hv06lxPpqZ5o25Wc52tpEZ4Mm+n/+I/ffoWOw6+O9L&#10;XRr3+hpDWQyTMwzPgJ2vsye+Tp7m54wrvMZFDjvB0cq4SCRYutoqIts7mO+rdrBSTHNxxctVALRz&#10;xM3WiTAfP2KDfWkoyaA6P4LKXB9y4w8y0xNBd5UDv353il++0scLT7Zz8WwJDdU2jA0FsiihmJwI&#10;YXU1iQkZ4Mx6Gm99scXlp3uJzN1PTJElyZWCWZUbqdUeZDcEkt8SRqnaaF5zuDp/CchKGWW9xu2T&#10;itxKXZnl/uRWB1PSHMXEei0z200UG1d/8930XDSnHxo3r62TWeRFXWscqTkuqrvRNHYl4hJ4NxnF&#10;zhy7rE5/SrKwFE/jkC89k0G8+9a0ID7Crz9ZpK/ZlkvHk7jziEnp0IaNzWgef66ZVz6aYnwrhf7l&#10;TPpXymmdFPQ6E4kXeDPKAwlLs8cr6hCppgBKmuJJKvTFI+yQOQ73TtQrZpcLwnbs6Bj2FxHDZHJe&#10;tEkz588WMXO6kGmVtWt1jGyo15f51Q9EC3QxNI2nUjuSSP2YoChdNtYFaJvMpWU8h65pEz0zJVLo&#10;ChG9luGZUvoHsunoTKGrJ41+mVRfv/J+m5S0M4rWRj8qi61pqXXk43em+a//4RznNkKY7DjA3341&#10;yFu3splp2sONlVDef6aF89tZVFc5E5N8gMtPjPHEWxvmqW+qBL/y3lhaZ7IYUg84ulUiAHqTUHiY&#10;kaVUnnp1nOnVFEprrVnYyqSmxY2VrQJu3h5g81Stfg6nvDHCPCdaXk2kerJ4yrrSKGxLoKgrmZLe&#10;NAo6EjF1pxJXZoxwL6B/qVmm3MfArNS7y0R9dylljXkUlCdT31pAS6dJpltIXJw9wYG7WV4oZmMp&#10;n8ZqZ5bn0plbyGV2pYTpxQpae2Siw1UMTXUyuTgsI+ymTw3vxLkN8opS6VUMnJwfVgVKoF3RsLW7&#10;VkZbL9jWKwoEEp7sS055oor2tz6VLOPWQEG8oDaGLJlqSqFgmOEluKepV+6mWbG8c6yGmCx/wTHI&#10;PB1WaLy7eVaY6tY82gcriEjyor6ziJY+RXj93KptY3cxncMVTK426zNn4htpgVfYQSydfkZgtCXj&#10;i3XMr7eydryLubUmmjrTSZclJ6f542B3P4d2/4gDD/6YPXf/nEMP7uHIA/s49LO78VUcrvF3Zzk3&#10;luOmdE6VZHG5xsRjHXXmcYAvD3bwsmD4urFY0uQgv1T8/Gh6hPfHB3m9t5s3egTJ1laeq63nSVMp&#10;N1MzuRGXyq3YVB6LSePJuAyeVtR9NbmADwur+LSqia/aexV7x/jDwjx/2ljlj1ur/H59kd+tzZsB&#10;+O3sGJ/r/b4c6+HzCUF3yIjfXbwrAL/W38sb4+NcapIFu7lw6Bc/FuzuE/y+n8vvh2JA8IeLGgYI&#10;DeAZcdZ8Z4fA52LlhIsxucQRa2zMxmdjBp2zeZIJxV8HJ3zdBUxZn4eTC16CYaiPJ4EedlTmx9Fc&#10;Fs0lRb8F1f+HT5Xy4s0a3r/TwrNXTawJcmUmawa6g7n9UA1tzXbmsb1nz+Zx7HQe02sprF0sY/pE&#10;PqVdvgJdCOX90ZKIWCr6BLmBZPOkoiXGUpa9As1KFTNn2hhar6F1XJ1uQwTlbfGUtsSYIWhsjZXm&#10;6vvUCdeEkF8bStOgjEzgyy7xUTJxJzhqPyV1YeSU+eIedC+RqYdoG4nj0uNdakuZNAz6MH88jVv6&#10;HMNdHlw/myMexLE05sFDF1OZGnXi4UcKefaVdmY34hldiVNyLWXyRANDG7WUdMQRnGJFRJYTycU+&#10;5NepTddHmZfEDIizYp/dP3DvgR1YOO6kx7i9dnuQHbnlh6lpd1FedmRoKZEzjzTrQ6azeF5WeKqE&#10;zlmBbixeOxctXU6jV424bS5L2pmlxwX0LRWZ5wgbXNGObNWo1DJ/sllGWc/gTAFd/WrAKoND6eqB&#10;shkZTKKxxpur52q5draMngYHZgTfP3y2wH/8wxKn5t3or/4ZHzyVzXu3M7i84MrDx8I4uxzCtQv5&#10;nD1fSq8U2D9+L+cfH+X4w/0Ud4RTPRDP4HqJDLaZie0ywc8aB/8diube3H5hiPVTRbImO5a282Sm&#10;yTz/6izXHu3jxPlmKhv0BdaHUNEms+1MlkYny27TKetRrNTWAKBR6saL8E9zxsp/r9Q/lKpOmWZN&#10;CpklsdS2F8mSCimuVgUojqW4LIEuATDQfx+T+rtvv3qYgqyj1JY7MzacQEa2NTcemeDSzQlqGlPo&#10;UI/UO9pERYOJmuYy5lbH6eirJ9FY92G8k/ySTPJMmXqukZJqgbYig+beakXXaCJSfPU586nuKKCg&#10;LllFNtym/ZbNGvCLyfQhKt2TJEWlvKp4Klpz6RitNk+J5R5iha3Hfmzc9hKd5sflR4/RpcoRnW7c&#10;FZNGQ48g2F8s8yuS5ZbRN1lJ/3Q5/VP67sbVK8+WU9UST6bJR6/LYGqtjrXTnaycapMZ5zE4WcKp&#10;cyPUyUp93HbiYHGX4PBTDt1/Dwfvugfru+/FS49j995HT5gHSxkxrGTGsV2QqjhcwCPNldzpbDAD&#10;8E1jpbjpYT6dH+dX8xN8MjvO+2OjgtMwb3T38EprO0+VV/FIbiHPmCp4sbiK10vreLuikfcrm/m4&#10;VqmiVeDrGeZ3o1P8bmaO3y0tyvpWzOW7lXl+szynCDzDd/NTfKn3+2ykgw9H2gW9ZlloKy/0d/F4&#10;eytbhUUUObtg+5OfsPdnP8Fi727zbC/GVPcH799jntr+hzs5jAscxmPjnl5vBzfzhQ13QdBZMdgo&#10;9rJBG1mgk2BoFOPiiKNhf47O+Mj+fFWcbARHBxu83WyJDHamoSKBUhn+45d6+csX53j6UiW3T+fw&#10;xOk03nuqjvW5GKLCf8S5Uyb+2395iJXFaMbHAjh3Pp/jZ/I5c62CYzdqGVpNp6pPFtcZIhAKgDK8&#10;6v4UJbsMahQp64dzGN1oVDuvomk0j56FMjqmlDzUVoyFw2p7UmR9UapzYWboGSCsUBo0oGiAsFQm&#10;WKTH8Rl2xKbbKqmEizdxFFYH0qQEWd4ayKmHWli7UEb3bCRLJ7OYnAylu9WOU5sJ3LqURU/Tfj54&#10;o5X5KXcefriAL79dZOV4IhsX8ti6UsvCuTbapotILPUmNNOOBJOXInkIebXhSmlhpJVKEtIccfTf&#10;hZXbvew9+gs8lE6K65LY0dofIB0MoKzFhbnjuTz66pg+sExqLZPWqXg6phVVBb5uxeDxDRPDmyb6&#10;FDF7l/PoXcxRkTFMpdM6kcrAYj4jq0V6XSl9czlqIGmKg6mMTWUIBuF0tgXS0+bP5kIqf/pqi//+&#10;z5f57LVuFvsceOJsEi9cS+LGhhcvX4/l02ez+eipDL55vYJXH8nk9GogzzxZy/hMJOtnS0ktcdR7&#10;pgnStTSOJNG7YHw5RslVVI8lPt8St5AfU9XmxYtvzTCzmiFDc6Whw5/SOldae8PMy++NTGcyvWzC&#10;VOtPXI69NFoQVCUoao+muDtR5hdPlvEFywAbJkooaE3VAVZv2ZYjy9KXr9jZMaDop8hbLwg2ywbr&#10;FCnn5tt56aXzFJuCGOzL4oVnlinM0Ze6VcmffvcYK+pJ03PcGJ4sZWa5lfGFdvonW1RRwrFxPURh&#10;ZQa9I02YKmSiZelkFSRrm0VtSxmVjSba+uvUEbRS3V5ImilaFS1L+5NMclE4edWx5kv+yYUBhKe4&#10;EhDrYL7i5RNpy2Gn+3AOOGKOvkV1qXpdIrGZMsR0Ixa7USPrM+BY1pKFqV4225OvmG+iqiND20La&#10;h/Mpb4iisEKNpi7cfJ/m0FwxfdPqBOeKmNqsZuFkI5MbFXROZDG6UCLj6KC/N4P48ANUKI7nxXtj&#10;9cDPsL7/brz37yX80F6ybQ/QEeTKXHIEyxmxbOWncFZx+FptMbcFwWe7GnlloIP3xgcEvjEB0IDg&#10;FF+vrvLNyhpfzC/yxcw8n45P8V7PIO909PJ+Rz8fGqW9jw8Fvk+0/bJ3mK8GxvhGr/vNnACov//D&#10;1jq//wGAS3N8tzjLd3P63+N9fGJM0dUvAA+28oxM9NHedpbzcsm0VAf7Dz/GzhjkvHsXex40roDL&#10;aO/fy4H7dpsN0ACfcYHDMEFja4DPGNNn3NrmbucqqLngIADaHLHF+pA1jtYyQv1s3DnjZuuAp4Mz&#10;HnaCpY09bo52hIf74eNlQ2aq2tByM82KocXph7hzvZ6PX+zj8mIkr13P51+/mePhS/lmAJ6X7f31&#10;jydZW4qWgATx8st9XLhSxvXHmzl5s47OmVhKOwOpG0pR0suW5JjoX6yib8G4u6KKqu5MpboqRmX0&#10;qQKJMTlqpQTBuL/XKNVdSWYI1nRLHNrizCA0gGgA0LDEyvYEiUUMcVkO5BmxudhLHXcqa6faWT3T&#10;Yr7bpHEgUqkxUeKUz/SG2lTpLirLHuTKhUwevpbDifVQPv9lP6++WMcbr7fxya8m+fSbJW4+Vc/2&#10;pSrF31zzWN2kMh+y6mSfDZEUNGofVD9TSwKIy/ck2eSnZBRqXlQpMNqKww4/wy/Kih0LG7mMLSSr&#10;IXkyuZ7J7VcnGF3Pom9RtqcyupZL70wyQwtZDK/kCYz5DG8IgEvZom4y3fMZAlAcprYAsykat8l0&#10;TCUrUocrayfR1hNKRZUjDfXODHZLtbMfZG00kD99PMWfPxrmN2+18vYjObx0OYGrC87821fd8M+z&#10;PLrlxUtXo/jdB018/X4rb75Yz9ZGAgERP6ahL4j6/ggyq9xoHZNhzudLy9NoHBawGn2JLzhKXO5h&#10;XIN2yFASeOujFSYWkxmYUoQcCBcEA9WIvegdS2JKRrsmiBpziiUW2FPeGameMFLxV1/esHrHkUzZ&#10;XwrlA4r789WKAk3U9BZS3pJBZUsmdbKp5Y1+ehUNy2v1ZbYpktcnmmdzOX6il86OFJITrATBVEX+&#10;UMYHk3nvzRNcvjZKZJw1pspwwTNPFpVNneBTVJuhSOtHelGMeVBybkmc+YJFUmYUZXUFtPfXy1bz&#10;9H2VMLLYTU5FkkBvjU+Ug6zYhUjZXmyWD3HZ3kSmu8n8PPTYl4hUdwLj1JhCLPWctxl8dd0G7Gr0&#10;nulkFMeRKpuMTPWlRTbaN10vGGarTih+rxsVtYiG/mxKFCnyS/0U9f0xGTMKl3hhqgvS/4pTQ8lh&#10;YrOMkbUiNaBcBleVEGYyGZ/NprdbHUq2Leuy4WubPZQk+hNwdA+hRw+Q5+FIY7CHDNCTqfggATCK&#10;zfxETpnSOC/oX63K5+G6YvO6Ia8bt6VNDwl+Y3y2NM3X62t8t7Vtvqf321UDZFsC2TrfLCzzm8VV&#10;fru0xu8WBLf5ZX47u8Tv51QWZXwrir0b6/zp2BZ/OLZhBuBvVxf47fI8vxUAfz09Yb7w8U6vMTFr&#10;PS+OdXG5XcaUmkD8wYM4/egn2Cq+2z24l4O797Jn1x4O7ZT93bfHbIDGrW8/jO8z4q9hf8YVXSP+&#10;GsVZ8dfR2gV7ba0OG/dTW+Fg5YirrQuuNo54Obri5+KmYmxd8PVyITY+kIgoVwryg5mfLmVI9dSU&#10;sYeGwoPcVlx86VohrwoYbz9qor3uMMODvsyMB9HWZMvxzRQ++9UCt283snUyl1mlvJbhMFrGo9Ve&#10;Uxleq2Z8s1nfXaPaUw31A4Xk1sZjpwSTVRVD+2Q5fgm2pJWFmJeLre5MMpueAT3jfJ8BPgOGjcaM&#10;RnreeGwYovFz50Q+8XnOpJo8SMhzJTnfnZ7JfMXdBllci6JsPl0TCeZzgS0DfuTk30d21s/44lcT&#10;/Od/PcvyvC/ry4FcOJvIE4+X8d3v1vnDP57h3LVi6rr8zVNeFSn+FnfJPI2JT2WiaZVBZFYGk1EZ&#10;ojhszBATTG5NBMkFvvhGHhEIvZVWmtkxs5Ilm9A/qHFg8UQRiyeLaR6JpH5QGjqbrApdyMiyeobx&#10;RO2gKN8dRItx7++SIvBiJi0TxupxKTKwdGql0t0zifTPp9I0FEHnaCTFVdbEJ/4MU9Fubl7M58VH&#10;KugouY9bG2HcOR3FB49m8Od3ann1UgQPLTnzoWLvw7LAY0OWvP+kDGArkCeuZfLPfzlJT58Plo47&#10;CEp40LwoS2GDH42DstRJfZlj6jmMK8PV7vpC/NRgjStdoTz0RBdjM3FcvdUiGBrG5kZDV7Cipjf9&#10;E8nceGKYtTOK7Seq1PPlUNjiT0F7ENWGVa6V0zyrWKmDWzkk4M9WElvoh3PwQan0TvPsM27eu6kW&#10;8IYnypier6WmPkbxN5gyHfjSMn+io/ZhKnTl4rlOejtjSIpV1IzYxdBoEacujOItFQ+KtiUhy5+k&#10;gjCiM/wJS/YmNiOAEBlZWLw7cRnBRCYGkZgVTWJ2FJ6hThx13UdmabwsL5L9Dvdi73dQmu8t+Afq&#10;/wTK+mwJiLMltSjYfNN3TKYXbsEWir0Rqny15FcnmeNvQ5/MtadUtpdFSlE0lm67BE5fwbVZPXeG&#10;jmOJ4k6SOgcvVaAwsssDKarS8VEvH5NqpV50D/lVforbIXROZakjSqZpLIERdZKj20UMql7UtfjS&#10;pnJCqeHNxyd4+lwfI9WJmMLdKQ7xpDk6hN7YIEbjAplOCmE+NVxROJrNnHhOFqZyTvH/emU+txvL&#10;ebGnibcFpg8nvzfBzxfn+GplmS8WF2SB8/x6dYXfb23y52PH+Mvx4/zjiRP87fhJ/vHYCf7JWNLy&#10;9Gn+ReWfT5/in86onD/FX05t87uNZdngAr9bFvxmJvhibICPh9p5b6iFl4fbuNBURnWQJwG7H8D+&#10;Jz/F4a77cJTtHZbt7TLKTj3etd8MP2M25x8mNjDgZ1wBNszPiL8G/AwQOh015vZzwc7SAcsDR7G1&#10;sMPZHIsdVOzxcnLG382VQHc3Qn28CA0RPFLU2IvCJBSRDCqmXjhdxc3z5SwMBnHzeDJ/+9UUL17K&#10;YK3fgalBL65cLGZ1IZ61xXgWlJxef22YpaUkikotJAKC33C0rC+e3rkCAS+H6GwvGVMoKcVhRGX6&#10;EZzkZi4RGd60jpbRNlYq8cgz33tc2mIYYAxpJT7mqJta7G1eD2Rwodx8LrB7qoiuyULztkVmWa5k&#10;lasOM7NCFlngqZQSLImIEnMaWDYEZChG9W432xcreO+DOXr73NnYiOLOnRp1nraMjbrRp6Q4MxvE&#10;Ox9M8NVvj3HhWqU66QD6V9Vhr1VR0BZN1UAauU0ywOYYMqpDSCkNkLX6kVzir7YhMcj1JCTBRlE8&#10;hoVj7ewYFRRqWrwZnErioacH6VXkNdYEzq9zoWkkygzAifV8hmR6Fx7t4bE3ZgU/VerhcPqXMqgf&#10;CmNkPYfLT/XRMBCi6JvIwilFIilt64Cofb2MpmYHUhN/zEevd8C/neXla+ncORXOuRELPrmdwvsP&#10;xfDwkgP/9GEjL1+IYq75ft56JIOv3mhgtt+GvjYrnniskedeGmNiKY+otKP4xexTAw1TwwsQBOOo&#10;7Y2ivCNUBz2VibUC3vr0GK9/sMpLb0wRl3Q/p6XKgzMpTMpir+hzNHWHsnayktc/OsGxKy3mke9t&#10;k0kCeiLjJ8sZPanXb1dRM5ZJtCzHP8OB0Gw3XMMPmc8lHLb/Kffu3oGl9Q5a2hKZ0Bc9MV1IZY1i&#10;SZknI2Pa/29ucON6j+DvwMKc3vdiK6Y8R+xtd7C62cpbHzyEf5iFQGenXlEVIz9IX5ABK399Rh8i&#10;Ej0IV4lSxY9KDiYwxgefCDWiEEfsfGQVwdZEpPli6bFHULbQFyxQZgmCeX54R1oSnekh04s1D/xM&#10;LggiVJXZsMCQRDes9Tf3HdpBRWsOg4rrNV3FFNalE5sTRHxuCLlV8XrsY76NKCrLDc+oQ4RnOBGZ&#10;4UiSonuhelgXv/sEwL3maZMa+5PonMyioiucMnUwQ6ozo1uFTG3k0SFj72xXgzwu6E+k0JplS3Oa&#10;K52ZIfQIdIPpMUxlxbKUHctCWgRzKWGCYBgr6VFs5SRwuiCFq+W5PFpfyrOysJcFQWPW6PeNOzSW&#10;Zvl6ZYGvl+b5Sub2m/Vl/rS9IbPb4M9bKtub/FWW97cTxwQ9AfDcKRVBUNt/OnvcvJD57zeX+XZp&#10;RgCc5ZvZUT4e7DKXd3ubeK6tii29f67jEax37ODwP+zA8YFdOOw8gO2Dh7DcdYgDew6zT8A7+OC+&#10;78/97f6/ZnUxQGhcBDFir5+z579fAHEWAO2P2GN32JgxR9AzoGhtj4ud4OfqQoCXOwGervi4OeLt&#10;Zkd2box5PGdItCXFsu/p6SxW1P5+++UW//rnUzx5WcfnVAo3NwW1/N2MdPnyxacbfPL+Indut7G6&#10;mMSNa3Uc2y4gNWMvU8v5nHt4kPVLnSye7iA6y0ud6H59v96qUwJFTrD51EpCXijeUbYCXjonb8wz&#10;tNhAYqHqZrqdoOelTtfWDEDjirBvzEH9vb2SgmGX2bSP5pkNsKwzzjxELb8hnEJF0/SyAElKrOqj&#10;FUFxB0jIsSWjxIHY7EP0Tcbz5TfHeO6FDsYmAhga8ebGQ+U8eluRvN+Lblnt4ES4Ut0yJy5U0jwY&#10;TcNEtqQlhmiTO5UDqeS3RJOnDtooBgCjc91VPIjJ8yI+34OgeEvCkmz0vm7sGFJMrWr05uojPTz7&#10;+gInr7fI+BT3xuKU64PNW2PSgw6VUVnfyUdaaB6PpKpfMXQ4lAZpdNNIuPJ7IaVtXhQ3uqsxBTB3&#10;zMTgdBSfK6u//VYfXS2H+cNno/zts0GeOx/NlWk7bq+48OrZABYbfqrHbvAvc3z8dC7bwxZ8+3Yj&#10;n7/VwtZiIL1djqyupfPeR8f44POrrJ7uJCDmEHmVXuY5yZoGYsgsc2XueAUzmyV0jMTy7qfH+c0f&#10;r3H76R46urzoFIzHVzKYkPHOrOUxINAPGktQXm1hequY7GpnfZYYFi/UsXC5gW7FuJK+eLKaQwVA&#10;Tyz878cmYCc+cfrSEm1kbQcproxmdCKXr359k19/d0MGmEGPovn0fBrzy+mKwCbOnCmnutqJ6kon&#10;Hrrexva6iaCAu0hKc6KiPl5mZ0dcpjsJub4ytwBBx4+YbD9VQH9FV0HRWOM1yRe/SHdCE/wJTfST&#10;3XngF+2CY8ARAhKMO2CctF+qQDK/sAwPVUIPXIL2q0J5CWoJpBSqJywMlg2GEZ7iiZP/YVwCLczD&#10;YNyCjzK63K3KWktZS46iTSEZpTHYeu/DJ9pO++JrBmFqcbDA6iWouqnieJKiKGHcehiRZk/rSA5N&#10;g+nqAJMpbAokrdyVWn0no+vqFNZyGBgLp77GlpdUd9640cwLp+pYb4ljQLAdL4pnriiZZZX1wiRW&#10;ZLmL6eECYRhLBgQFxI2MSM4VpnCjMo8nGkt5rr2al7rreV0Q/OXUML+aHeczlV9NjfLF3AS/Xpjh&#10;q7lJvlKM/Wp6nF/PTfH75QX+sL7EHzZXzIuX/+MpwxJXzFd9v5ob51PjfN9IF58OdfJ+TzNvd9Tz&#10;dE0xV8vy6I3ww+/+n2Lxk3/A4p67sZbtWe88hNWDh7HceVjmJ/jtPsjBv5ufceX3BwAaxRj+YgDQ&#10;MEAjCjta2AqKNtjsO4qLpaPA6IWr4OdgYYm3ixOBPh74ejrh5+2Ip7sN9nb7zXfwFFUpasqg2nri&#10;mFNaMZkOc/VCEe+80s2ZtVhuncnkk5d7OD4VTl2pFU891sfWchHbq/mKwvGkJu2kvMSJhMT99Axn&#10;8NCdFcbXmohU/QuIdyZe0DO++6SCcNW/ENldjOpQEO6hVnqNN+ceXZEMtar+W6scVb1wNoMwx1hr&#10;Q7EzLNVGIHWkqjPRDEGjXrSO5tIwkmEeTpNdL1DK/FJLZbJKE/F5brgHP0Bw/AESc23IMNmTJAjO&#10;L6Xw8CNNkoooTpwq5PGnuxielNWVW1HX7kP7UCQ9EpWWgSgxKorSvkTKh9KIKnYntsyLlOogkgTk&#10;IsXzlAp1/Oq4C2R86xeHJWjlqvM7CYw9bI7iO7oHYsnKt6a5W5W0I4QLt7oFr1Kz9TUPRtE8EKF4&#10;5IFJ0TG/1onSTk8mj+Vy+U4vrRP6/UiYsn4gpkY3qjr81YACdBBtuXlnhLc/Xub9j7R9o52FcWf1&#10;Ukm8cCWBly9FcW3Ghj+/Xso/vl3BQv3PeOd6OP/5i3beeDiByZZ7eOZGPJdOhLK+EsjsfKgMrpTt&#10;c9XUd0ZTUh9BTXsCTT2xVLYGMqberKjOWxqtg1zmpPi4n5tP9PKXf36UM4oIc3PxbJzIZ1xQ6p2O&#10;08GLZX6rQJE4VbCMo382g7bxJDpm0xlUo+1czKZ5JguT/n9JXwL1glxmYwTJpX7E5rniH3OAwKhd&#10;XLrezR/+9Aivvj7HCy+PcOxEHsdO5nDsVDbHT2VR12BN/4AP5RVH6NBxW5hP5s7T/TQ2+uETtJPo&#10;JHti0p1JyvVSpfseNMbodKMXjs4QCDMDiEr1JT4rlLyKdAprssgqS1blDBV4/PGMtCMk2cNsfiHp&#10;6tlSXQlJU2yWXdn77iIw3k4xOdwMv8S8AHP8DdPrDQB6R9iZIXhUkbegNlUdXS0V7fkEJrrjqmjs&#10;GHiE2Nwg9dbRJBeFklEWpZ/9SJCppun/ZJZFqgL7kl0RoSiUSGlrnCp+giq2DDbXjvRydyo6wplY&#10;zePRp7rZXE7m8fMlfP38MH97Y5VzvalMFYWwVJHKWnk6GyWprBclctyUzLGiJDbz41nPVqU1zgem&#10;R7KdGc25gmRulOdwu87EnZYKXmiv4dXOBt7pV1Qd6OSdvnbeN2ZsHuzmg94O3utq4f3OZj7W4y9H&#10;+vlicojPZoZle9MCn2xxaYIvpwf5bKKP9425CJvLBb4a3hJgn6kq4EpeGtcqixlOisbj/l9g/eC9&#10;2O4/aLY+C8P+BD9LgdBC5ciug1jv//52th/Mz4i+Rtw1igE/A4LfD3wWIPdZ4HTAGn9HxWond/3O&#10;AXc7W/zcFX19nHF1tSQw2JmQcDei430wVcRT25ZCe38adW2hFJXbUd/krLpkS1HevTTXHOHsRirP&#10;PFTHnRv1NFe5kZawF3/3H7Mym6ffh+DutIOcdBuyslwoLAnm0sMrsv1gfnTfDkHOmqh0P5Lyw9WW&#10;MrSNUB0MJFIJIyTJA/9YB6Y3OhRxawXG78f/GeAzoq9x/s84F5hiEnxUKjsSzBdGfrg40qiEUC1A&#10;lfclkyIwJRiTFpQH6e9D9H8P4ez3CyJTDhOZvJ+w+J2KvaN88/U5Wlr9uf3UIMfO1kgEDlLS4E1l&#10;WzDFTUGqW5GUt0vE+pIo7k0kpzWS0HwnMwRjij1xjztERl0ombXh5gkSKnqMWZ3KGVyslm36CrqG&#10;BVqz45xiWVzKfpo6w0nOsVT02k/7SDyzx4qp6wmlXlGxdSiaxh5jmIgnAyvJTBzLZlmVeWQ9gyZZ&#10;YP9ckopignGXg3GxRL1T31QqF2/W8Jd/3ObTX/Zx4VgoT16K46UrcXz0eDp/fbuS379cxO9fKeLJ&#10;LXdePB+gaBzMrRPO6sm8efnpVKYnLAU/d6luGmcUpS/capV52Cu/h9E7nkuj6G+qld2NJvHelxd5&#10;+7Nz5OuLT8mz1Hu3cvOxDp55boAnn2jn4883ZbApUnl3JtezWD9TxvalWmoNyxX8RhSbewS+XsG0&#10;Q/tvADC/UxptHOShdJoUcesGM81TbWcUu5FtciAhdQ/HT5p45tleJqdDOXk2g2s3TaxuRXP2YgYL&#10;yyECYTKDI57MzIabR+F//Ev1uuq9AsL2EJ/hTIIqY2ymiwATop4xiMKGRBXtZ1MWNR1FVLUZw1Bq&#10;aRtqFMASBb5A9b5euIfbYet7EJ8YR5lfEAEpLnhEWxMsAIakOKtCHzJbYEKev8zPWOXLS9CzMV8E&#10;Ma4Ce6jC+8c4qTe0EiwPCW7GnSOxgqq9/qeirmJ4YmEYKcVRxOXp72WjMTKEBMMOFIuMbWqJel9F&#10;o6rOTIqbE8mvCRdMwxSbvQRNV9miNcUNXrz+7gLffXmM44oup4eCeG6ziM36YJbKw1mvSeOYwH6y&#10;OotTlZmcr87mfFU2p8vSOSErPJGfyImceDbTIjmeGcvZvCSuFKXxcFU+T9Tq2CsWv6pY/FZXI28a&#10;MOxs4sOeVj7saub9tgbeb6nn4/Ymvuzv4leC4weyxk9Gu/nMmN9vpJNf9rcKlHW8KaC+3lTKS/WF&#10;gl8OT1fmcLUwk2vVlQynJeF8391YPrgTi/2HsD5si/1hmdwhdSLmYouzjM4Y52cAzrA/A4Q/DHsx&#10;Yu8PWyMOmwdFH7TC31oG5eaNv70zvg5OBLi7EOTjQkiIO8HhrsQkqlNM8cdUlULnUDHNvelUNIZS&#10;0eRL70gUM0uJiogBDKqTvXi2kEeu1zDQ7s2l42WszxcyP5bHWy+s87svH1aSqiE13hpf9/vwct9J&#10;cJgdfeMN/GznP7Dj3h0cdd1NZKpMvzCKguo0kvIiBSU/MxTjso3z0q6YzGsFJ1FkTBrcEvPvw1/y&#10;qr8f92fEYCMO/3CF2HicVRFAZL4jceWe9K1W0mJuRzmUqNPMrQonUZHULfA+PALvJjx+H8lZRyUs&#10;BTTUBeHtezcFxS60SUKKav0F0zjzXIN5jWEUKuaWCa6lfSlktahDbg4n0uRGcK49EQVuHA24zwzB&#10;WME2q06/r40QfL+/PTSnLIg0xfgYmeGO+aUisgtsuXCzm62zdWSV2JsHJ25crKN7MpH+mRRWTpVR&#10;J7NLLTpM92wUvUsxtE6GMrGtnD8RQ8toBPX9oQKgM33T6Yws5pnn9B+bi2VjK4IzJyKZH7XjztVE&#10;/sefp/n4iQz+9m41H91K4LlTfvxJFvjxU+k8ctxJlujJf/3HAX7zRSO3H0uSuQWxdCySh59pUVyt&#10;Uc90VAYYRHFtoMAQQ/doovYtlBff3+K1j45z6dE+uhWBt4xbZZrcaGh2pb3Dg4HREMVBazXywzJa&#10;e0YXU3j5/VVzrC+o9aB3LpN+wW/sWCV9a8X0b5XTNK0vSgc/y5jqWz1cfnPU92uMVvsytSy1b1XE&#10;LNrPwmI0T94xFltPkL4HcOlahmCoiDfiyMkziTz+VBVnz2ezsBStSJxP30CYou8RMot9FePVm7XH&#10;C8JFDC7VMrDYQNeUcVVa+99Zoi8+W4AMw9nfBgvnvdh4HpSh2eAmgNn6HsBfETitIpqAZBd8Ex0I&#10;VLT2jTXODbrgFLDHfC+kMRg6NMlFlVgx2jixneCmCO2onz2JyQpQjHbFxnc/wYrHccaEDnnBZvAZ&#10;UIzKDNQ2RFYaYL5IEl8QQVyh7CA3lGRTNHm1qoCVsTKCGHIqjRmmQ1XBAsxTM8Vm2KoR7WNIdeT2&#10;zQamWl1ZqHPiRFsgW3XBnGxK4lRTNmeb8rnQVMDFRm1rcjhXmcWZ8kxOl6RxsjCZU4Lg8axYjmXE&#10;cCwtmhPaXixI4XpJFreKM3hGIHy5uYJXVF5TebutRvCr472mat5rrOLD5ho+FQw/NlZ36xcY+5p5&#10;t6ued/S6t1sqeb2hhJeqC3ixJo8XqnN5Tu//jLaPVpl4vLOD+eJCXHc+YJ7hxerIUeyOGjHWCVcV&#10;DwvFVAsHPI8KhH8HoIsee9g5y+q+v+BhgPDfL35YGDNk2+EjG4xQ9A1z9iDExZ1AZxcCPZxJjA4k&#10;X5+3qDQZU2UyueVxJOQEUNWaorqu2FvtR4nSzsB4nACYzNq2cdrFl7oaR86dLpdp5zA/nkZOmg2Z&#10;ShiDXWkcX62nRQAw5tp0tLmLA/t3EBBiS7E6nZ/v/Bk77t6BZ6hxHloSlCeQpPoRnR6o9w1VNDXS&#10;QyCppmC1E6WvpgTKBa+CunB974Hmkl7qawZgQX0YpqZIsx0az2cIiAX14cQUKv6nWghWxq2kcbRM&#10;mGibKJYhZtI2nEuleaxgIF3GzND9iWRmOODjdTc1auNN7THUtMVIVBRzO+KVQJPMt6XmNcdj6khR&#10;u4yXqKhtdsaS3xFDUXcCpb0pxKr+RRV5kFTmr3arlCsIZukYZJSHqP1HkZArU8x0ZkdFnS+5JS7c&#10;fn6SR54ZZW67UOYXxMKJIravVHPukWZmj+cq1h6mrs+X0c0Uc+lZiGVgNYW2SeNeXEXFdl9K2/3N&#10;63NW9UbRMBwvgMYzNB1GS5sNdRUP0lu3i3Pznsy37uXanBOPbXnx7IUw/vhRK+/fyePZK8E8e82P&#10;D17I4M6tWO48lsmHH3SztB7J5ulcpleztOOWRKZbEp5mwcrFak4+3Exljx+Nw+FUdvqaL8S0DKiX&#10;bPZUZXFQJbKT3fqar0Znm/ZQVm9JWt49OtDerOtz5RbbUNkYoC/ekaQiN0IzrUiu9KBjLo9udQ51&#10;YxmyQOPgJpAvUBXqCzG1hUmlFafHZaLD3lTXH+CTzyZ474N+OrqsuHozh4cfK1bFtOfcpUzuPN+k&#10;uGxifjmayloLcosOCWwBdE0UMLZWzcyJJtYuDbB5fZzuuRpKWvSeVcnEZ4fh6m/HQdt7cQ88bJ6+&#10;x8Ltfmx99snyZAmpHkTm+hOleBuS5k5YuhveMVYC3z7sfXazz/Yn5ivAxowYBgCTFZXTTGHq0f2I&#10;z/GXFXoTpv8Rq9f4JDgSnuNHon4fr8icXBKmxyEkmUJJM2J0cZjivz9J2ibpdynlkQKvKlKRYFlq&#10;LEbz/bxrKYWKxUa8KQ8gIduJ0Jhd9PVF894rS9zcrqQ1w5qlmlDOtqdzvi2X8y0FXGgu5EJjERcb&#10;CrlUn8dFQfB8VRbnKzI4W5bG2eIUThUmcjIvTiCMZitDkVjlhB6fFRiv5CcJhJk8UaE6pHj8YmMZ&#10;r8vo3lZEfqe1irf085sq77RV8a4i7utNZbxSX8zLxmsFvhdkky9U5fF8VS4v1RbwsspzNfmK2uXc&#10;7u5kIi8Dr73347hvl+AmsztqjbuFNZ6CndcRbfXY/aiV+Xculkdxs7LGy84RX0dZuXGnxwHjXJ89&#10;7taKwIft9feG8XkQ6uFFsJsHwe4CoIcrgV7O5iUOWtoEh9YcqtszqO5OV2fjgo33L8zrY/RPKZ30&#10;S1DO1LJ5pobj52upb/HDw2sHxcWOnDlZx8xkNu4eP8bV62c4KwKnZdqzebxFsGylsDyMiCRH80Wx&#10;7IpERdgYfGOMuhGhhKEOLidI8DPqR5CKOr9sH8VkH7V/Rc9GAag5QYALJ9NYZFy2byyYnm8Mg2mV&#10;EXYmYGqXIAiC+SrpqgPGWrxJ6uj9kq1JUWefrjia3xJHabcx2DrTPJ1/+5hkoieZhx6fY/NEG1Uy&#10;xyKTJ6NThXQOp9Eznk3fnInilijz3R4leh8DakUt8ea5/wr1nrXqHGpGsqkc0DEbzKCyL1X7E0+O&#10;0mJ2vRGFg/GUEUblutE/X6lSTUSGCzuSsi1JyrHmyZemufJYD71TxkJAPoJXDGcfaeDm8z0yk1g1&#10;hN1MbKayeL6QkY0UxrcyaZqIoGs+QTBMIbncVh/Mm9xmH/JaAyjrjaC4zV/RLZzWHkGicj/1pQ/Q&#10;WLCbZy/G8+lzxWwOW/LSLUWdRWX7/J+wPWPDxy/l8u6z2Xz2Vh2XT0Xx5qvtXL5qon80jJG5dFmo&#10;gwzFUQc4kCEZ6KSMqmkyjLbpKOoUr1rGwumZiaNjJEIHL4Lm7kAq6t2obXZjZCqME6czGRr14vyl&#10;fE6fKyQz5yCzyyXEpdtj530X0XlOOmABNMtg2xSDq4aMcwxJlCr+tiyWUzuRQ3aT4KXIv325hNGF&#10;ENp6bHj+pWZ++7tVOrts6OpVhTsWT0e3AxeuFPD8Kz2sHUvj8WfbufpQNR0DwUxvVHH+9jQbV3rV&#10;ieTr/QrIbYwhLNNdcdOX8BQfHHws2HX4buzddnL60jDPvXlOPWEOR9zuw8ZvrxlaKbI/f8EtMMlV&#10;5mdHdJa3okqSOfLaeu0yT/tjRGDngAPmwdDG4+zyKPXq/noPNxmfnyplFEkVYaRVRxJrUmTJU4RV&#10;T5mkuJBUHEhKSYC+f71eFSZLsSWtWgab76nXeQq+3gJgiHpWwwBiFYOMZQoCBUCBMd+diJh9jA+n&#10;8vaLa8z2pJHscR9zVYqyHfmcby3gkuB3ublIpZgrTSau6ufrTYVcbcjnmmB4tS6XyzXZXBQMz5ek&#10;ckYgPJErG8yOZjszktWEQDYSgjiWHMbZjGguKS7fkDXersjkWYHsWVnd0/rbp8plioq1zwl0T5dl&#10;cac8S6Yn2xP0jOde1GtfqisSFIsEwUJeqCnk0doybrY3M5iegNfuu3Ha94BAdxAv66N4C3TeFt8X&#10;T0srPK2tZIRHVA7rNZb4Ozrip1jrbZzbkxH62hmW56OtBz627gQ4eRLs5UWEny8hXh74uzvh5WqN&#10;1dGdHLW5n6omNeAGRcx6xcvGIHV6d+EefB8rpxt56M6cks4oBVW+5sX1i7UNjd5FfPJh+vqT6e6O&#10;xzfkHkU8te08ezKK3XnkhVVe/fgqx66Nkq/vqa4/j6aRUoqaU0kri6KqPU8JLv576GX5STQC9NjX&#10;PJLAmHA4Md9HCcDfvDXuqghNd6BYNlfRm0q+4GfcMFDYlUixQFYpANUNZZlnU6ruS1OdEXSz3Igp&#10;MupVEKbOZCqGMrVNMP++ujuJegHx0WfWmBKc0nNdKZdRdg5lUNJgXIjNoGs2V7Dzpk0dQJXRHiUk&#10;zcN5MkkT7TOlDK7Vmxdi75qvMC9+ZCyC1DiWo20udcMZ1AqklTo24VlO+MVb6/PnML7Rwo7Y9IPm&#10;1ZW2ztWxdEINvCuAmi4/GvoCuXi7lavPdOiF2uFOJ8Y2kmgaC6J2wE9xMUnAc+HUo628+c1pvUkU&#10;yVWOpNe5UdIdQoFiTmVPiPlWtJ6REIaG9GWVPshvPxnm3347x5kFP568mMSvP+plrM+GmvK9DLTv&#10;43efdfPdZ33cuJDI+IgLlwSqMxeLaesPYlyxs6IjTJYZowOcqIgaR/tiAhUDAQJgNGNbWUwdy6Vj&#10;PIoOGWFuqRUhUT8lKOwfqKxx4sKlCm7equXK9RI+/WKZG4804e7zY0amc5larcE9fA9FbVFs3+rn&#10;2MO9DG2UUK84YeqJw6Tet3e7lqnz7cxfbGbrRgvXn+5gcSuJm7cr+ODjcS5eyaVT0JueC2F5LZax&#10;qSAuXi3jkSda6B8J5Py1KlbUccyv53P59hQZFYGKlB6qhDGkV4USkS2jy/JSTI8mItWHBw/fRVRS&#10;AGGx7rR0Z3LsfDcb5/sVSb3YbfdTAlPdiM4P1lYNKNEVn2gHRZEElk8PM7vVQ113nqKuLW7Bh80w&#10;NKBY1pxmNkIjFqfJ7kpbUtUbp1PQrljTmiAYhpv3pbAlgQz19CmCYLoxBZgxF2K+t/Y5lCjBL1jx&#10;ISTTRQaqBiJgJhX5kVslG6hWqQyjQCWrWFEq/gimfFd69RnTQvZRm+zI5ZEyzncKfm0FXG8t5GZH&#10;MQ+1l3Kro4wbLSZuCIhGeeh/KtfqBMNqgVCx+HRBghmE54qSOZ0Ty+msGE5lRnNaADyXqY5bdngm&#10;LZSrOXHcyI3janYk17KjeCgvnocLknlEgHy8JJ07VQKiTO+FukJealCMbpQVqhiPX6g3cbuhXPvX&#10;QFdiFC73/xS73ffI4g4qvtrgbS3zEwQ9LbW1ssXLxk7P2eKhiOwpKAY5KO7uP4jDvgN63g4/OycC&#10;HVwId/cy/+xtTG3laIuviz2eDrL2owewttjJnl0/4cc/3UF2vtLFSBHFipX1PUmkFbmTmOOoVGDP&#10;/Fa9rCgXO/cfkZLtoA4+lPDY/dTotd2Kfw2yr7R8Z9JLPNQZhlDZ8f2YvZYRY+W0RLXlNBqGCmge&#10;KxNIMvGMsiZMnWFwvLP5FIkxUN64ddIYPhWrDtUYQ2qMKDBKRKqrAChTldWVdSiWClyFbbGYBL8i&#10;gaxiIJ16GV3jaC71g1nUqNMraowlty5adphI61QJI9vN9K3XUqf9KRE4javGXWP5rJ5oJy1HKSbo&#10;ARIy7GjoSqBtxLjLLIPijghCsrSfuXbEKqnlNkaqg/YjrshH9dGYpuv7/1/UpojekyIeZZulomE0&#10;23xPc2VfMjWK2BlVwdgH7MJZdbFaEXxHYMxuskqcKW/yp3NUUOmPpGUwQgfNizO3Gtm+VsnyuXxm&#10;jqezcCaH4nYXcuvtlOPDpaHOMqEENm80UDsUQVqNMznN3lQNSlW7gs0ALKh1krnF8flXm7Q1WfPt&#10;p1P8468XmOpx4NxmFGMDzrQ1W/Hs8y2cOhnPL9/v5+uv5mlvt8FUuoemDjUeWV2r9ml4OUcHNY7O&#10;6WzRPYVKvWezbG/zVjPLFysZWc9kdCWd7DJryvS+WXmHGFcMX13LJS3tIAuLqVy7UceTdzr59MsN&#10;LlytwVnRIb/Cl/MPT+pzhRGQcZTUeh9K+yLpXytg6Jh6FEXhKiMKG+CdzGLxUos6gwKOX6niMXUQ&#10;T7/YZY64fYPuHD+VwUOPVCtyZLJ9MpfxmViaO71p6fJlZlG9YcFhlrbL+ejbx82zWO+x/wdMzfEU&#10;Nan3bDVGzpuY2exTDPHn5w/soL2vitXtAeZWaugZzpTV5rBytk9mFoRPnD0Bye74JbgRlCQbywwg&#10;xRSpSp9G61Ap6+fG6Ryr4qjbgzj6HdB3a9LPlRi3uOVXJ1BQo/dsSlIFjierIdxcCtWrl3WnqmdP&#10;N8+BaCwok1sXSY7AllToR0iqev8sZ+JL/ARee3zij8o8jypOOKuhuJFS4EORXmtErRzZY26+oGvc&#10;PqXncyItWGnP4sZELWdb87jWaeKhDhOPdJXyWHc5j/dWclMAvNb4vQUa4Luln29pe0Xwu6ZofFkm&#10;Z4afKZkrenypOJWLAuHZfEExW2apciY9ktOpoVwWHK8rNl/LidY2hoeLkniiLJOnKrJ5tjpPkJPt&#10;CXavNJfyanMZr7Z8X4yfX2wq4fGmCq61VNOdFIH7zp9jv0cAtDmMt72NLE7Qs7IR/OwERTs8bB3x&#10;t1W0Naawt7Ah0NYBD4HQw9ISd8sjKgfxkD26WO7D+cge7A49iNXBe7G1eBA7WZ+L3X5cHA+SEOdD&#10;UnIgweG2jExWsnaik/7xIvOEAvUyqkbZU3NPqnlKqURZWKJAYVJHmprpRLtg1NqRRIvAZIAzq8pf&#10;8IkguzpI22hyjItUTbHUy5zqhvL1HecIQkUUqu4FJtgTmuxitj4jJaQVhWobah49YIDQuJvIOIUS&#10;m+Wr1OBN+3ghXdPF1A1k0Tih/2VcnRb46hRFDfi0jhfQMlpAieJuSrG/YrwnPklWSg+hen0h9fqb&#10;HwBoXEFu6k+nZzSfqAQrfEN3YVJk7ZyQzExlS7rSaJMBFnYI7HUBNIxly+iyyKqPIEB1cK/Tjzno&#10;+jMOOP8UK7/7iMxxpVAdrmGoBeoMUst8ydb/84o9gGv4PnXooZQ0J+Hgv5sdjn53m9f1TCq0N9+X&#10;1yEIGuP+6mSAxmwRM8ezWDidzcIpNfwzuVJWHxpHgulfEu17fYk3HSK28LB2KNw8V2Bhhz9lfWE0&#10;jMcLksa0OXY09vrxp79d59ixTAZ6XHn0WjHPPF7Le28P09ruRGHpQUZmY2hoc8FUfkhx1YnFzUzW&#10;zxQztpSq/Yox3/pmrEXQbNw7KPi1zwqC08nU6n1OP9lH31IGMTkHpO4HWD5WqKhbTkmpDa+8NMm3&#10;X58lOXE3iYk7eea5Ed77aIXX3pnj1hM9hOt5J/+7mDnWQvdiGVHFrgTmH8UrZTdJVc5UjybQsVzE&#10;wHYVbUuFlPQKaBMpMiJb8qpsmdvIYG41maX1RBZXEwS/Bqb0WcqqrJmYTWBgNEowsKNvJE4Ai8Mv&#10;7G6ConbRrsrhEX4IC/d7aBrS/19opLJTFainkOn1HvLKE9nxDzvYvf8fVLEV2Z5fYnQql/wyP6bW&#10;G8isDCehMJjwTH9C0/yJzAwipTBWvX4CURl+5FQY9wPHq/IKWrJDo8TnBJifN8YD5lbGKWLJBtvS&#10;1XtGkFrtT1K5n+K/0bFFkaNtbp1sThAsbTcmhi0SnHNlqK6yPlmCet3U8kCiVdk8BfKQJFsiUx2I&#10;SnYgI9+P4spIKuriKRUIG2uiaamSlRdHcGmqnocm6rnaU8oNmd8jguDt7hKe1M9P9VZwq73YbIEP&#10;tRbz8N+LAUHDAG8JjDfr8rmgKHy+OIUrirlXyjK4XJrGRYHwsimFq6ZUrhQmcVWW+KgA+XhlFo+X&#10;p/OkYvAztXm81FTKa20VvN5eYd5+/9hY/PyHouday3lZILzdWMqV5nIGMqIIOHy/jO4+XK0O4Gl7&#10;1AxAHxsHxWFH3ARBFxWvo8YFEXvcj1gToPhblJJMVUEW6bHBgt0D2FjcR1SYE0nxxji/Q/h4HyEi&#10;wpmMDMlCdTpt6ggGRuto7zGRXRhKQVkEK9udDE8ZE04kUFYfw/JWO40d6ZTXGUvQZjM0UaK4GE15&#10;jcSlI5W27gyqG+NoHcljSJGwYShHHWwsBbKwInW0pV0p5pmOqvplRkN5lPdlUdSaLADaKeIaQ9hC&#10;zMWYRs0AYWphiGzQS+nBAKABxGAC4uzUIYaqzlbSMVMiIOWZAWiAsFrRtnowk9ZJY17AXHWwMaqb&#10;LoSpgzzk9QsC0uzpWqxUeiuiXPG5VDG4vD1OaUXsGcwmu8ibzBIvpjZqGFgsoVdtr2+1mK5VE10r&#10;irazir0LJqoUjzPrwnGJPGg2Orfwg+aOOFD1MEFWaGqJV1JUHFenEJquFBS+m8Dko4SlOxKZ4U62&#10;6qdfrA07clXxOyayyavxZfNSG5MbiptqrHW9QcrJAbRPhMk48pk/kSkA5pkj5pnHWlm7XCnNDaei&#10;x19RyZ5Gxc62uSQVKbjA1zaXSvOk4ml3gBqZJ9ceb+fLb0/ICHYyPBTARx8vcfpCGfXtnpS1eMgU&#10;XdXLHJJBHKVZFrrx/6PsP+PbOM+tb1R772THcdwt2epdFCn23hsIECQ6SBAAQQAkwd57ryKp3nvv&#10;vbrEcYkT24kdp9iOHSeOY8e9SJblIlmyurTOukZStp+8+zznPR+u3wCDwWAw5X+vdZfr3lGhRN9y&#10;OxqGDKjpz6KUzeDJs6F6rpG/oSOctKgY1FNyU81UR8HXlIjotDsxd4EZf/zTGhQXzcamtW4snJuN&#10;bNV9iIj4Mapq4winYGQax6OeCtLimQO1zZ+23ozcmjRklUVBWx6OdI8f0l3TYaqMQEk/IbzYgfaV&#10;brhb06Hz+lNx3Qd3dSg6qEBb+xJR1xKKufPVWLuJSrA7CY1t8Vi0Io838Wzk5Pth0aoizF2Yj95h&#10;O0yOEDwwZRTmxI1FMi2FdH7O4s3lFzUBuYUa2uoO5DjTERU/G4uWNmHzFgK+TY2+QTOyTDNgdEg3&#10;kxhliJLJq6Y1TaGFkREkybxRkxCRMlvp7jIjbDQm+N+lNHwI+MTaCPysXpaOFVR5tXwImqnqeRO6&#10;qG6le4GlPEEpLc3FsQxpzUvkzZ5M+8QSnaohijdZvG4m/BMeULKCvPz349hxfD73PQtxqolQEYAy&#10;x3JjWx5tvwulJRrUlmlRYk9AV6keu4eqsa3VjQMdhF2TC8caXXi0OZ/hIgDdeKRFGh6KqAiLcLyp&#10;kJ97cZTW+GidGz9vLcEjjYXY68vBdkJPALjTY1RC1OC+IisO+XJxmNb2IIH3eLkdvyA0nyi34RcV&#10;efhlTQGeb/ThxdYy/JbxQpNPid80l/zr9fONxfg1IfgrgvFIuQs7CcFeWumU6aMxZ+w9CJg0GsFT&#10;JiJyxkwqPj9EUfkFT5kB/4lTESQprqQbDG1v4LTJaKsvx8KRDixb1oXktCAkpc/C8nWtBJqHAFPD&#10;W56J0hojyurpbJrsKG+2o7g+F6VNuco0ryaXJJzIQO+CUsxbWYcygk9jCITTmwKdJRS59lj0z/Wh&#10;vSsfpZUyHNPNey0e/uEP8/6ciRQWVNL1w1mbSWVPe8goJvAqWPhKPZyzgQKC17WCEaedAbM7Hpk2&#10;Wl5LMCGYqEBQ8uelGsKUglTvTOXzolYaRpINfnRkJVixqwtdy8vQt7YarUuKUT+vAO10K91Ly1iw&#10;56CUFtgs9clUgQEpD8NQnMhtaxUAlnRZ6CDd6FpUiHaqydJaDRJVE3ivmTF3bTntdQaq5hKm83NR&#10;MWRGOZ2ft5tWtt+MhoVewtZKmOtRUJulhLsumyo3FcbCeMJejeIWI6qpKk1FcZgRfTdKqTLb5hfB&#10;WZEJI/+fdO4fVdqWxVJCD099KuoGjGgeNinDwqxFfsgtnkVFEo0V2920w6UEkhvz1lOhrHNgZEM+&#10;DEXTUDc3A22LKX97ktG5IhdNMkyOiq2wI5FACWUJE0s5GkjJGYiFa20oKJ2BqqYI9M2nTC/zh83n&#10;T4URS4BFw1gUzONIQeu8PDQOW6n4jIRsFuqHeaIW2NDAE9G6lNKbEKzgsbrbM7k087d5Utoy0Dk/&#10;D6X1SahtSsZvf7sSfd1a5BjHobYkFCM8abm2QASG/geCo/4ToQk/Vrq/VHbxu+16ZBXGIYPqyljN&#10;Uo/HkuaejbjcSYgwjEU+z0fL8ny0M1xNCcgkGL31MWgf0aFzWIv6zkSCTY1KwlyGfTXTrrdQRS9Y&#10;7oIxdwYVIEs0qsvBhYVUi+XoHi7mzZ2EyLQZiFb5ITLdD36R4zEj9GH4R4xDflEmUriusSUXO3cO&#10;oq4mHT6em7Y2DXTmaWjoMOG5Vw6w0NIgSiW98WMRlDCbwJuKmaFTEZMu9TgRypA3oysVxQ02uKtM&#10;SiluJTBlHLCkwnKUZLPQyFXqcfLrCcAq6SogrboRim0Q2yQphTL4IJn5IElpnpEThOz8CERnTlL6&#10;fUnVwfItjYhXj0d0ykPQGP35cIbAQNtkscVhZKgcg+1uFFtisbKrGPvnNWBvVwkOtBXieHsRft5Z&#10;jCfaPHiC2zzdU4Qnu8q4rgKPd3DZXqrEY60+PNpUpMTReg+OVNE2VzhwkIATECow9Jqxj2DcX2zF&#10;foLxkM+Cx6uceJrg/GWDG88yXmguxksdFfhdR6USL7aX47dthKFEaymeb/bhV4TfU9Uu/LzCicNl&#10;Dmzx5WEx912YRmsaORuZ0UEImzweQQ8/hKgJkxBH+zuHwBO7GzBpMqaPHYvp4x7GuAfvglGfhDXr&#10;BrF55zyYnNFU5Ak4+uwqJW1cXb8VhXUaAkKeNwoQgm5OygREaP1gLs3gw0sr2ZaDmZH3Ky2wg0ur&#10;MNn/btz/8CjEJk5CaYUOThZspaVZGJxL4PR5UVVvojWOV7KcxGb5YVbiQ1Rc/izUVHDWZfEZ06KI&#10;qrGgwYAi7rugwUQFJtM9qBFPYKosQcpIn3gZnZQTTrUXRdUn3ajSYC/Jok11K8kzZIy43AfSkdlF&#10;demq19CV2ZDfkKnY37JOmTZWz31Oo7MMU5yDuTgZUdnTUUzLPH9bG4ppYYt5H9cM2NEylI+u+R64&#10;ea9lW+Zg3roqOroCAlJHq0yeUPCUkgUFnRQ6LSp4uV4SlNSNuBW4x1C9JmT7I0kfgCT+31jCPCj5&#10;YWTYZCI3DwoJ+zRLAKq6c9DQX4DargKlLryo3oxRha0aHjTVVZe0yNCG0qYVNiaQ3ios2sAv14Wj&#10;f6kZ6/aUYmAZYSO5w+rCCEsVbZI/2hcb8eQry7Dv2T4s3FmC1mUW9K51Yv72YlSPaGGukkaRSNhr&#10;gihHI5Hrm0nFR9BVh6CgJhzuhjgUtvFhbEikkowgjA3oW1mCloVO1AxaCDc9OpZ50E0F1bHcQwDm&#10;K9G2jH9kvhPNSzzoWlGMzsW066tK0drPk18ZTwW4FYtFKrtD8cjBbrz15n4MjngwI+g/EJZ4BxXX&#10;VORVRqGqz0SI2qAtop2kMlMRVjkNSfDwfBT16GCtSWCJo0PXGg86VzrRvjQHXctyqIwz0DEvG+v4&#10;n/sW6LFiQwFWMXbsr0VbnwaLqBYfe2YR7SABX5KAgQXFqGmVVPTRyoTkpY28AauMCEueDpUpGhpr&#10;PGYRgH6hYwjpB5GcOhXPPLMOv3h8CRbPz6eSyEFtdTzSVKNRVqPC4OIKWtooTA0ZQ+U4GdNCJxJ4&#10;0jeyHF3zGpWO1AVVhD5hKuN93XwtHV2z8pIQkxGAeyf+F+4e9x8IjCfIeHMaWUoqlcp2GVkSSosd&#10;p9zExbx5shyhcJZLaiMt1Xwmr5sKjrIk7msO9zkFmdZZyLTMRFDknVSotHTWcISGP4Rk2rt3/vos&#10;9m8YwHza3L2LW3BwpBFH+qpwkHb3sc4S/KKb0UnwdRbimb5SPNVXyXVVeKKrguvLGWV4gjB8oq0U&#10;j7cQhFSAj9Z78UgdLSoV3Z5SFhLFFuxhHKA9PkIwHqmw45EqB56kcvxVSzGea6W1bfPht4Tp7zoJ&#10;v1txG4C/kSAAX2gpwa8ai/B0rRu/IAQPlzqwocCEJYx2GwtbYxpK9CqkzZ6OiIceRMxDYxB+/wPw&#10;u+MOBNx7D6bfcxdmjrkfARPGYPLoO/DQvT9CoTcTT/9qC9KpjNMNM7H/ifnYdKADNd061BMClW0G&#10;QlCvdOlIsAbCTKta2ElVLsqGCi1SMxWTQ+5W1NkU/zsxbsqPMH7yf6GE4CsuIjQD7kUuVVrf3GL4&#10;qlmY1+mVDsa55bS89ToYfClIt0cih5CzV2kpRrJpDXNQQ2BW93hh9WUiUS8FXJLS2ivqT50TqmQS&#10;kgYQySykMkciMzdOsb+STVwmOUozByBRNwPxhFqGjY7KGYbcihRYeV/4xd2HwMTRmBHxM4SljqXD&#10;zOfz4lIAmMJtdXQWwdqJKGiSNHZepXHG16BFFiFlpgXuXOhGZY+RgsPL55vP+wo3GvnMF/YS+q0Z&#10;KOo2KH39GuZ7yaB0qt3ZCE+dgpBkFiCqKfxtCom4B7l+Bmp7HTB6YuEXcx9BOZViIRC13QU892QJ&#10;C45RHlq6wg5aIqqm/Lp4lhApSnqrLUfa8Js3NqFtWI/6XjVluBmVrdLVIZCKjaDqTuH24cgj4LY/&#10;zm3f3oRFu0owQGW4cKcPqw5V069rUNCdCHdXPIp7E1HRl8yLGsbvJitJFIpaCdoBLS2tHrZaWq7S&#10;SPQspxxelI/auVa4SXtfJxVqn4EWW5SlpL7PhLddg3Iquq7V5Whc4KE1tiizt9lK4nmTzUCCaizM&#10;ucFYtLAYf3l9P7pajejoyMGazW0ETxZtXRjBm8QLkMb/rqMcLyCoM5DJEi0+dzYMFVR3q3w88SUo&#10;HaDM7shEcVcGKgc0GFyXj0VbvChrj0N+xRylv2T7oBpzWRB0zc3E4jUuKjQViqpiCcUqmAnVxm4b&#10;4ZcDXV40kjPlIstsVWYlM3NFqwvhybMwK2wsjHm0mk15iIx+CNnZszB/2IX9u9sx1GNAgW0mastj&#10;4XQEwcabLTRmDIJixmNiwH2YEPAgFeRU7idISZgQHD8Ts8LHYSb3+cDkO5FXrOO181B18uE1RCFO&#10;HYzo9ABu74dkXTiMtFQGqffx0vI4o6B1RMLskSFHfIgqZMibTCMYx/3EUo1EKO/thLqrLAF1dA/z&#10;WQB1DdkQHnsPMnWzkKGZhbS0WWhpKsCbv/85lnQUYyWV3v4FzTg8twHH+2pwVIDWWUrYleJJgWB3&#10;MZ7uK8PT/VV4qrcaT/Zw2V3JqKAqrMAveyUrSzWeoYJ7ivb1F7Stj1PRHaGy20t7Ky3EogiPE4qP&#10;1bvxRKMHzxB+z7bR0hKAzxGAvyFIf0vovUT4vdRFCHZVKa9fvBW/5b6fJwSfbSikcvTg0So3dnhy&#10;sbLAjOECA5qsGag1qdFhNyM/IhT2wDlwBs2BccY06GdOhWryBKRMGosYWuXQ0f+NiT8ehQl3jsJ8&#10;Pmzz+txobsjCjh0tWMxCu6IqGQ0tOiWrTo6bgLGFIKtAxq9qqdhS+WDzOaSFdFNhBcWNhl/43Zge&#10;eBf8GDP9foqy8izk2aIxbeqPoM0KQGOrDT3zSlDSaKRCj6ZLiYGdqs/TwkKQ8DOXpFOA5KCwIYeK&#10;zK3kjzS7Mwi4OOQUahRVl1+hVWyvxSPD4MIU+ytp1FL1IYRfnNI1RpbZ9igW2IS1N1ZJbJBqlnlB&#10;otFMO1vaZkKUehKSpYEmL4TfnwVJQ9WzrIoQTsPUmHsRa/JDLa2yrTodFt5H+TwHBZVpfG4nQKWf&#10;wQI2lZxIp6MsRN18GxqXONG60oNyusKSfhOcTWqlC420+nqoZh3lWirScESrZyBGM5Ogm65AcE7C&#10;Q3zWWVA7I5V7Ot0azO3C6H6SlF4QFncqRjmly0pDLHKqI2GpCGMJEa3MCDV/gw9rdtdhwZpCNPYQ&#10;UgSlszSUJYZY1igqQI2SSVZfOJ1KLQP9a+2ERDzcbVGoGVGjtC8Jppo5cBF8hYMpKCT8nM0RBE4c&#10;yntTCbU0Wlva2xE91/EBLAumBYtExyLpn5SF/Np4XrQwQjaR6+N4suKRV5sAczkvbmEI1O5glph+&#10;mBz1AO6e/hNMDL4TQUmEAskflTwW46aOgoYlw/Mv7ICOtmLilFG0fulYuKGRtj0XHlpmSXZQ1GNB&#10;qG4mAjXTYalUK+MIE3NmIDR7EkL10xGim4xo0xQk2agYa6h8afk7F2ejaxFv3sZIRR33SRVAQwTc&#10;ZXMwvNSmjKnONE+GvTAC+SztTLwhkzR+0EhJaqbVdyajqI5grTbDW22FwZ6CybPvw76ja/DzpzYh&#10;iVYoLPQnSE28B92ttB/GCWirTsKyeU60NGrhK0lFQNj9iEyagqmBD2Kc372YGTGJ0JuM+yb+FPdP&#10;ugOTCEWJh6bfDYNThb5FLXBX5vDGTVTy/nmrbcqwJxnrGZoykzY3ljeeiQWcFiZPEnT5MvKDyqGQ&#10;yjAvCIlZk+CqSKRtjueDMAfFdRkob1SjZ8RG6PtQRycRnzoGCUkPIzl5MrQaKn9HBpYN1GBdTxn2&#10;UPkdW9SOx+a14fGBBjzRW4efi8oTwPVW4sl+gq2vggCsJghrlHiGILwdzw024AWJ/no8z+/+SmBI&#10;pfhzKsQjBN7+SrvSSHKslgCk8vtFMyHWWoxnCL9nWwrxXLsPLxCAL3SU40V+7+W+WvxxoB5/GmzE&#10;n+Y2Kq9f7q0lJMvxLMH6NFXm45Ue7Pe5sM5txVwqwJLkMBQnRWCe24bOLBVqYyOxvYKqtKcN+5uq&#10;caSxFs/0d+HpwU70ZiWhMj4A2VPuR8JD/4GVjbnYSAj2U+EN12dhoJ73EKO5RotyXk+90R8xKeMQ&#10;FPsAr+PPkMp7cnCRD73DBRgY9lBZz0FY7MNIVc+ENScS3V0uFHvTEBfzMIp9KtgLEqj+pQuYC5bi&#10;RESLOqMaz/bGo1ZsH3+7mMcg6c9kxEeMKgjanCRoLcnKvC9FtRbo8xMREDMOidpAFpQhhGA47w/J&#10;4RcNg4vXvkyj9DEtqNQoQ8kM+QyCz0rh4KadV5KQ0sbKe4fMoVOSRDU5h9bUj8+0A80LipRWWwsL&#10;1ealPkTppiFcZnUsjFYAGBR9D5+TSWif70LtYA5aF7nQttyNluUF6FpLl8f7zNGYjjDteBh9cZgV&#10;9zDC06dQrQYjjcBOZEEQq6EA4nMfnTGN9/V4pd+ijGApbjQoafFjMqbDP+JhzAh5AIEUEKMcrfHI&#10;qadFbZA8eDHIqeRDSzXmrJIWoUAsXkuLR6vZ3mdBfkkE/1wAXLXSEpxO/66GpzGK0joYWd6plKWR&#10;tIwBsFTNhqZwEmxtPEEtLElqA+DojIWnmyeKAHQ1R1H1qVE/TyYyohLsTMLgRg/WHqjH4Mp8GDx+&#10;yCkNVpKbehqpOqsJ6AqZmi8WuQShqTwG2UURMJUm8QROxZjZ/4lpEXcjPG0SS7QQRKVMxow5P8Ok&#10;6f+NMeNGIWDO3ZgTPgYhqdPg6zChZbEb5XMtKKSyKuqzIpUlbyxtm65YOgLL7PcBiOANFJw1E3F8&#10;2DOLwuGkRS9uS2CJNRNDa3OweLMT/cuM2Li/AqupeCXbdGt/Bq0pIWMeD7PLH97KJKiMsxCdOhFp&#10;uiBk00YkaUOQlMXQBbM0lcHmVGCOVKh0kXD5srBoeQPaO3MxMmSHM2cq0uLvwhAV5WsvrFEyAA/1&#10;5eH557cgOmECxk79CeZET6AKvB8PyZwbflxOv4vgG63Ab6L/AxjL9dOCH0Z1exFVoJc3f5oCxCxb&#10;MkZPvRs/Hf1j/PfoUZgS8rAy7C2Xx1BYJ9mlVVBZg+CUIUS0xtEZD6Oux4TOebQiNVQTtVTPNXzI&#10;m9NQ1877gAVTGm/MuAQWQFFjUFKUhW0b52Hb0i7sGqHqW9qJ4/Nb8dhwM56Y24RnGE9Q5T0hKo+Q&#10;fGZuHX5Ba/zULfhJ/PIH8QIh9SK/+/JIqxIv8vuy7tkBfo8QfZz29on2MjxJyD3N17/qKsevJagy&#10;X+gqxcsE6+8HavESleQfCLtXuK8/83jeWNjOZRteHWnBH6lOX+whbPn9Z5qKaIOLcKy8EFuL7VhK&#10;FVidyvs+JRwrCu3YWVWMYU0KlhrUBHEjwdyKX1aVYpNGhb02C/7Y14ZPt6zCH+Z1YK0zE6vdmRiy&#10;xKIh3Q+OwNGozpyD+txotBSmoq/ehMbKLJRSpZmsIYhPHo+YhDHo4H0wf6QQq5dXoavHDkdRMsy0&#10;swWeZNTVGlBNGOURhnZ7NLSGObD7kulMTCiislTReRgETA065FdrocmjaOkpxMDSZsSpAnHnA1Sn&#10;M8YgOYNqTp+AlGxJoBuuVMlI5vAE7RwCUPoChir1gam0jhpbOIESSfARerSVEqL0pE9gSasB1hI6&#10;iPxwOKRPntQf8/eNzghk01UUNhnRMOKBvigB6oJIROinwZ8F5sy4e2iTH2LhnIb49AmY7v9fyCuN&#10;R9tCF0Y212BkazXm76hF77oSFLSqoXGHIC3PH2HqCYjWTkVQ4lhEpk+jk5FhngG8T2cgLnOWAsJQ&#10;WmLpvJ1B5Zek8yPEo6l6E5GgDoBf2BjE0KWMKu6W2c6iSNZoZWKUgkbpv5cKmwyRK45AL+1o14id&#10;D7abqiUZJe3J8LUlUgllon2JtCilobwvleovEW0rTKgcSoOpwg/9G+yoXqSFrSsa5YupWobT4OlJ&#10;QMNSPeWvFi0LjWhmVPSpaW81WLClFGv316O+LxOGglkEMIFAENsro5VRH4aiUGg9wTCW8E+U8X1J&#10;nDK+L80WDP/EhxBE1SeSV2OLQEjiBJak4xGZPBVTCb+xU35M2o9DqGoqEixzUNprRceaEjQt96C4&#10;L4cwdMHXZafKzISzVgNvI0s4XkxjBS+iDH9rVCktz6aSOYg33Iun/rgYa/eWomUoA1to9fc+1gJv&#10;VQg652bD5p2NBSu9aO2TPntWxKZPQkjsWGSwNFUZo5W08zEZc5Cg8VeshbSuxat4QWMnY+ykH6Gq&#10;hhBc4MXOrXVYtiAPztwZWDhgwKYVPjgtfshWT4aL9ibLEAyTgza8VIPw1JkYM+NneHDaXVzeh/Gz&#10;qQpn3YfJc0ZjatBDVIX/DWN+BjqG62ArykZRjQ2VLQU8J1Px0NR78MDUO3H3hB/jpw//Fx6mEo1Q&#10;3axUzilOhrtKDSsBmK6bilxXGLxliehf4KGl18HmDkUB7xEnb0qzhdYj+i7ERt6HzkYbfvX4Vrz8&#10;7CFsGKzDNoLo2IJWPE7QPE5oPTnUTJXEJcH2RE8lX1M5DdXjF4TUk6IAb6nAHwLweaq/l4Zb8If5&#10;7fjjgg78cX4Hfsf9/WZeC54bbsLzI8347bxW/IZg+w1B9hJ/53dDDL7+A9XnG0s68MbiTrxCeL62&#10;oB2vL+zE64skuvi+Q1n/Rx7X7wjHF6gQf9VGmDaU4pHqYuwqdWF7lRdzczLRY0zD2iKqzfpSPNpU&#10;gfaIAGy0ZuK1gVa83dqA5wm/gbEP4EhmCt7rbsI7vY14taUUv65y4CWq0d8Txo+W5WBtbhI6NYGo&#10;z5iNFt4bbc549FJ9d9GG1noToYq5D3UEyPpFxWgoisOiYRf6Bxxws7A26GbByHBTpRdxW53BHzoW&#10;VgZHGJqH8+ngDLyXU+nMHDD5kjCV1+Q/CLzp4eNYaOVQWfJ+LbPhoYn3wT9oMjTZCXxORtNJUETQ&#10;DQgAZdy49AHMyotR6gYTs2dTWc1S6ghzC5MYCbx35yDFMFuxwKaieIJPhVjtNL6X7M9RvNcSkOOh&#10;cyulxaUdL+vO5XPvI2f0SHeGIs40C5HayfzOZDTzWCuadYhIlmf5AQqNGHQuK0R5vxEegs9M0eOk&#10;LXbxWZShcNJFS7q7qG1hPFYeB626JGyQIZ+JvHclE5KMYpG8mLP4//2i7kcqFXFddz6ae4sJ/GAk&#10;a4Mwqqaf9pbQKe9kqd6ShGKpA+zVoGW+BV1LHChsZqnSmYEFm8tQ2JKCuiGpfDSghAqwa20+6pcY&#10;4WijuutJxLw9JSibm46kvNGYuzkffZtsWHrEh/VPNqBuSSaaluqwZF8F5m3xoW2BjSdM0tpQnjZk&#10;Kil0Spo1cHKdtTgceYScp54nrjYVWS4Zr8qT6glHljucCo0XuzgGWm84wrMIu4yxBNsszEl7GP60&#10;YKP9f4zxIXcigKVDBK3t+KB7lE7DiSzNknPE4s6BoTQOzUvclNiF8PUaUdierUQZLXFptxmuJjVs&#10;dSnIp+SWGedqhoz8bX9k2KagcVCHyo40JVvO9iOt2HO8HVbXTBSWR6G4IgGPPLEU7uIUtNKmOAsz&#10;MGHmz6A2ydhYsZ8qZRIlqQcURZigDoQln5YkYRKmT70Djx3ux6715WiqiMFgtx49XXqoVKOhUY+B&#10;m/9dK7PgR92L7bv78NIru5WkA9q8cNoIDTLsaiQYVYjWxCAyLRiBcbMQGDsDk/wfxPgZd6G0Lo+R&#10;C0exBk09Xt4IXmVp9WRwH4lIpo1IMocjhSV+nM6f14H3QpMZvrIMZLFkDZr6Y6RGj8YQbdnylZXo&#10;6qAqouXx5IbBlDoVhVQQh9b04pXHduKZbavwi43L8Ms18/CLee34OQHz+NxmPDXchl8TPk8PNeFp&#10;wukpAucpAlDiGcLymUECb5D2lqrw2f5ahixvAvC3/I6ovz/OJ8gW9eCVpX34w+Ie/H5RN17mPl9e&#10;0ImX+FsvUs39nstXuP41fv5nxhvc9s3lg3hzWT/+wpD3ry/pJRh78Rq3+xP3+ceRdrw02ITnuqlI&#10;2ytwvLEEB+oKcaC2GPsZq11mzLNqsYtg3FFdSOveiH0+J9oCpuL11hp80uDDl7WFeMuhx46po/En&#10;Qwo+LXfgNUsq/mRKwj8KjXi3xIRvOktworsUb3YV4sUmO56o0GFPQRLW2CIxmD0TFbH3IT/sTjQa&#10;ZmA5n4+m3JlY3pKBXYudWMZ7orEoElW0jT5vNHJzg2F1yLj3BBZs6SioSEZGzmwkWWbDVqNGdmE8&#10;4oxBVEwBfA5GYzzdgcqQjMYumdu5CY583l+aKCSyYJ4TNREzQ8YgNH4q4jL8lUJamxPFgjqIr/n8&#10;ZPqxIA/hPRwNiyeBiioWmtxQRWGlmflM8r0kxEgzBSrWM0+GWFKx2gjAalpgCemu4mrIor1lgU7b&#10;LBldxJVV9OWiaoAFc38OnBQdzlo1HHVqZHoiEc3zEKgah+nx9yFKP50CiACmwnRQrLjrdajhcyaw&#10;Dk2arIQM/xQYxmdKtiNabE8Srb8NXqpmaQGu6/agsNaE/PIsjKobyFJme5Oo6tFQ4aWgpJOlx9ws&#10;VA9qUdAcT2ubiPr5RlrXBNpWI1qW5BB0mehcl4/qxXpYm8JROpKBFcdrUUalF2O9h3I1gnDJxrzd&#10;Lgxus9PH69G1OgdNC4xoW8Q/ygd7YuCPKLVnoKqFimyoiEDRIcdHhVcokjoLVQSRuYjqI9cfKVa5&#10;qH5QU2IbebGzvZFItvkh3jIdweqHMSd9DAIIwIDUsUjKCSYYpyGcEjlZssGyZFQ5IpDlSUSmOxYp&#10;eYSD6iFkE7TSmty82IEGqq2yPoKwgyVVr1lZ5tZQEdPiedtUKGSo7LQGhnEEsT9c1VEob03Fut11&#10;GFxihzFvBpas9mHBMh90LAH9g+6kOsrAsjVdmMkbL0kTqszeFqOmxdEEUb3Fw2iPQ3JWEHYeWoKd&#10;u+dCkzYNqxfYsX9jCY5S9lcVR2Lvni7Y8gIRG3cn8iXfmm4mUlLGo63djLkLC+DwRaCAVruwwcRS&#10;0QydxwyDW0fboeINIElLZ9EK34/7J/wnYlSz4fRpYSkg2Mu0KG/ORV2nCznuNGTb4iCzyemkErxU&#10;BTVtSwyvjbcqE5XV2XA7YpFE26DnMa5ZXo0l84vQUKGC1xKG3PQZmEtl8dpjW/HWk/vw211r8Nvt&#10;a/GrDSvwm7UL8dKKuXhhaT9+Ob8Lzy7owq+ouJ4hyJ6m4nqGSu2pwXqqwDr8kjb4V8P1+DWV6nMj&#10;VGLDtJa3g/B7cegm2P60kGBb0ofXlg/gVcafCLM/Lu7FHwSEhODvGX8iIF9fOkDYDRJ2N5d/WzmM&#10;v64YUuJNxl+WzVVCtnttcR8h2E3F2IoXehvwy85qPNpWjgPNPhxpKsMRQm99gRVDBhWOdNVjV2Mp&#10;jrZV4cXBDixIiMARoxpnO6vwTbUT39W58RddPF5VReAMldYJVzbet6biQ1s6PshLx2mfGZ+VmvA+&#10;z9kXVCNn5tfg5HA5/tbhwIt1ehwrTMRGOpk1eSHYyPt/2DSdFjwQWxqSsbFZhfkUB4OVyWgqjkWl&#10;JwaVJUkoKqJgKIyBncrKbJsDszeGzkmNolYLSjqc0LMgnpM4Az8d92OM+q9RGD9dehO4sWTZACy5&#10;GQgi/GRe6KiUWSyc06j4w/l6OmJ4baNSpyEscSLV2SSk0GbqaLlzfSmw+VIViyldZ6TlWGBX1WFT&#10;Jh+S/oRS9xZLAaJmAelrsSggnJP4MNR8FvtW16C8x0ahkc1nLAsFLQRhj1kZa1/caaHK00GSJtiq&#10;1VxqkFulQpY3FjqqSpUznPZ5LELUkxBHBWrzqZCZG63AT4Z+JmgDFEUYkTJNGcEic1jLFA+NfYVK&#10;H0sZIuprsCoQHFXRo0LTiAGdS3KVZTEtrqM2EtbKUAKAf6I+CvnNcRCr7O1IQSkhWUbV6OkiJBfR&#10;wi7kw9GXjP7tbmx8qgXNK3Rwd4ShYxXVyzoL6hdpUDMvA87GMOiL6cOLApBkmgxLYRSC4wmtqAeU&#10;TLcjy+opz9WIzJCWm0iUd+iRTeUXkfEwFWAo/OLvRUjGeJZmMzE1+m6EaiYgPT9ImQdABmOnUhXK&#10;YGsZotXC0qV6MF8pSWKMM6j4qNxo39LswdBQRWW4ggnOaYi3TkFGwWz+x0RlzK+vmxeDJW1Fv4WW&#10;N4fgV8PTpqYylEHfGcgpj8SynXUYXlsET0McantYCCyQrgypcJWEoqQmHgW+SJh4LKGx99LaTsWy&#10;9R2o73RjVugYWl9/ZNuTlQsVTrsep5rMEjUIeSyhvMWJUKc9iDzdWNqgCGxalIfeJhU+ePc4hgbz&#10;kBh3NxyEuSFrJvTS2z2TpV34f6KzX4/8EipAdyRvOA3PXRayHVLyptAKhGN25EQl6Wlkmh8mB93H&#10;0jkcRfVWaGmftbRd/UvqMW9xM9y0xgZbAkv0KJ73eCV9eJJBZvJKpKpVob4hG2a9H7QpE9DMkrOY&#10;JW6JLRZzG3Lx9O5FOPnak/jzo9vwy40L8eKO1XiJAHxx6xr8asUIXlm/CM8RUM/M68RvCMJnaWMl&#10;fknL+izBJhB8hmrwWdrgXw83KPB7bqRBAd9vRpqU+C2t7e9G2vCnBYQf9/EG1dxfVg3hjdXDeJ3L&#10;P6+ci9dWDOJVqrvXROHxcwHebejJ8q1VI/j76nlKvL1mvrKUdfLZm8sJwiX9+AOP8cWBZjzXW48n&#10;e2pxjErwEYLu8fZabCl2KAB8fLANhzvr8EhHDfexCIfcuRiZNQmnm0vwNQF4stSKU8VWvJIWio9t&#10;GThbkoMTzkx8lJuOTx1qfOnV43NvNj4t1uMDbxbe47n/lDA83eXF2ZFKfMuH9ctFFfhouBjvzPXi&#10;z502/KEvD8d5rx+rV+NIix79tJ0tvB49rhg0OiJR64xEe3kKeqma2qtVKC6T1GRJLCDTkOdTUxXG&#10;Ii4zlIViBILiZuPByffirgfugN6SgcEF7YRfLO4c/WNEJs+AtUBFl6BVABhNNZWq47NlpAuj+jPy&#10;vnGUqBTIaQg2UX3ST9FYEE+llYDSZouSNUbgKApQQJjKe1x6GUgijbD0yQhMHkt7no+eldW0tFlK&#10;NhePjGHut6G0z8rXBuTyP0hruKS+KiMoK/sdSkg/whyqP4FgZPZ0cmEMZkc/xGdqEoITJvIZm6U0&#10;3MTS8d1+n1vM81FPqFaSVVV6uKv1fK1TYpTM7FY/rEMdFV9FbwYf9ERSOZYKKJlQkMmAUnlQGfD1&#10;qVDULZOOCBRUcNIulw5momVNHuqXmzCy14flxyrRvdGK3o1mdK7OYhgxsMGJrpU2ZBZMRYzuQTir&#10;46HLlwrLqZgZdh9CYiaiuiEPvipK0rI0lhZUKRVJigLUE1bJpllKyp1IPvAZLN3U+RGYGf8AbXAo&#10;LFxvKElQpL6k2ckujEMqS82iDiNVnJVgTIXeFwVVfiDSnQE8aXP4+SwqwBmIM09AaOYDjPuQYJ0A&#10;XXEQS5k4yvJkqr1Mft/I/66Dt532vJNBCDpr47H/mXnY++RcpY6yujsDxY1xKKiKoJJKRa5nFm+c&#10;YJTQOquM0xEYcx9SKMUHl1Thnok/QmG9EZv2z8ekgLswM/hHSMqUusp7ERh9D/Ko7sqKwjG3JQVN&#10;ntkwJvwYhdapOLa3HaXuMCRE/AT5vOmbWaqXeeKQnvQgzMZJ+P0f1+DII13Q5cxAbmEsLZCWywyC&#10;NgFqi5TOBLKHhRVlf0lzHpyVetgZOq+kFrKghwBctKwDvf2VcBVm0iJbYHEnIjsvEnpa60xC0GIL&#10;QnVVOiy0IqEz+D+oDvrKLTi0uhev/2IX3v31Ybz+6Ha8cmATXtnP2LsZr+zZhBc3rcBLaxcRgIvx&#10;BKHyWF8jnqfl/DUV3HOLurjswK9oV39JCEo8O9SoqMBnb8VzcwlCgvF5rhdb+zLV36ui7Kha3lw5&#10;gr+uno+/rZuHv66bjzfXjuDNNcP4C4H4l1UE3+oRBXJvE3I/hJ+se2fdQry7/mb8Y+0CJeQzUYmv&#10;UKEqKrCfUO5vwOO0w09Q8T3T14zdlV4sys3GrxYP4Im57fysnhZ6CK8PdGJtdBDeKbLg6yoHTpXm&#10;4nK9B39RR+LPKaG4VGHHd0VmnLCp8KVDg9OE4Sl7Br52aXHGnY0zhXp8XaTHKcLwlE+PL8oMOME4&#10;WW3Gt20ufNPuwrfDJfh4yIvPl5Thy/UEdLMVx2t0eKQlFxuo2Ofnx2B+YQKWllNMlKagmveIp4AO&#10;Jj8R+a5U5Hs1cBTq4CnLRQPtb6wqCv99/4/ws/t/ghRtLPoXNsHOwjMsYRpSs8NgciajoCwbpVRK&#10;Va12lDfloKA8E3lFabB6kpUpVw0sKAvrDIq9rGzPo/qzQ6ZP9TWaaIX57OVLyi0+C5JIISccBh5P&#10;Ku3y1PC7WcjGEIJOKjzpgK9SAKiMI+7J4fNnonjRIp9WWYBX2p2rLEu6cv4VVQNOPt9qxOlnY0rw&#10;XYTgaGUSMGkBTjNJq3AwwlImKccpiVxdlVo6zBylJdtNRyPrJEa1LDKjlvAT2+ttY2nPZRmBVzGg&#10;QdUQD4DKr5x2192ZjCKqxZpBM0ltJBD5nQEtmlfloWODHWueaET3Zvr4hSno32xGx2ot+tZb0b/W&#10;hZGNxVRPYYjJfljp41PZaoTaFIiJM+9AZPw0FJUYkWWMQSHtlq8pE47yBCX3V1k77XVJPHJL6fkJ&#10;O8n0IH1/7ASeDNiXylSxtCqWfiKNMwjHpJxAlh4p6F5ViiqqOC/BlVsTRyU4DmmOaQThNKrAWQRj&#10;IME4nfCMQkm3SsleY6+LR35jstLSnFebDFcLb5qGNK5L42/xwpeFK92EGob0KG5OhLc+Gp66CCzb&#10;Woymfpa0xTPhrYmgzKYFyJ3Gk80bgKVwmmk2ZkTch+de3Yu5y8vhH3U3iiri0NKTjVVb6rDtYA96&#10;BqwY6MnC2gVWrGWhtJxwNST+FMsGrfjl8QEU2qYhO/keHNrahK0ryxExexSqSyLw2p9W44svfo7a&#10;hlSkqCeivi0PhSzpcjy0KLxZVdZwqr1oHi9v4HozTCUZSl1oCEtIDe1uNu2wu0SPynoH8grSUVFr&#10;gYeKvKI6C1WEbQnPr9c6B3nct8/sh0pTBA4v6sBfH9uNt588gL8/vh9/ObYLrx/ejtf2b8Wf923D&#10;X/Ztx+u7N+O1Hevw6paV+BMB+DzV1c8JwSeH2gi/Hr5nLO7Grwm1Z4epBIdbaH8JQdphgZ8owZv2&#10;VxRgMwHYSgB24hVa1Teo1v66iuqN9vrvGxbhLcbfCLO31i0gEBfibwI0xjvrFhFuXC/bMv5OYMr7&#10;d3k8721cqoS8lpBt31w+RBvcQwC24Tc81qf7pLsO7Tnh98u+FuyvKcYKpwnPcJun53Xj6YEW/HFe&#10;L95dMoz92hT82abGlbYSnKmy4wKV4Gm3Hr+PmonzXhOul+Xh6zw1zhB+p3NV+IZ2+HtHBs7b03HO&#10;ocL5fDUuEYAXPVqc92TiQmEWzno0+K5Qi7NUYye8KnzK6/o5r+GJdie+nleBr5Y24JMldfz9Ovxl&#10;cTWeasvFFqqxRZZg1OsDUUu11ubToK3chN4WDzraeJ9SpdY2lWBWyFTc8eBPcM/YuzFm6n0orM5l&#10;wW0j/HhvxE1WWkoLqygkGvkMUTXZqaJM+fHItkXByKWH8K1ot6Gux4WGPjda5hahtMVKtZVGJ5IB&#10;lSWU9ljqBMUm023kSaKOOAWEs2NHIy57JtJygpUkpZKMI18yy7TqySADl0YFeBV9dsXJifLzdcrY&#10;5RxlnbyumesiMG2w0yJraclTDIFKd5gsvhboafOiqD4jFRBKp24Z2ldQlaWA2lOjV3o5mAnyUZ1L&#10;89C2mDsczKLtY/DhE+VXM6JDNZVhJSHYvDwX5UNaVM8zUS3aUDtM0I3QQ/eoUT6P28/LxMg+H9rX&#10;m9G0IhML9zoxb4eN6s+G+iEDqvqyCbBo/umJSJc8YqXpLI3SkKqhJTRFw5KbgkxdDMw8YQ5JXuiN&#10;hNETRfAlIiufJ9IdxROVBGsFYVSfpYDQWp5G1ZdKOawm/JIIvyglR10mt5X+gW1LPRjeUkWY80Em&#10;sCxV/Mw7DfoSP9rl8bS7qehe7UT/OjcaF5h54lNpddN5cqXOIQE5hGBBixqWyjgFiB4CUMYb66nO&#10;CpviUd2bTviFo3U4E0//fhH6FmlZ+gXRXoaiuCkKjqpwZSL5kbXFcFTGYmhVEZ58cQ1KG9NRTsjO&#10;X5qDgQUmPPvyajz94iq4fVSAvhAs6c/E9iW5OP32Tvzu54NoLInG75+dh+d/3gaL+i6sHLLivde2&#10;o9zpj0rPHKxd5sTbb+3G0WNzUVKhRmOrk3DVIocPQkGFRsnR56jMgLfJiHiTpM2foswdEpoxHRmO&#10;WNjKsnjTspDwpMNdmonqWhNq+f3WKi0Ga7OxgIVSs9EfNbS+R3ry8Oae+Xjv2G589PPD+MfRPXjz&#10;wE68dXgP/n5kH94g+N7ctwOvbt9A8K3Fm7s24o1ta/DapqX4y7ZVtME3Ifj8ol7FCr+wpA8vLKQS&#10;JAQlnqMlltbc5+cRevNb8OL8VvxuYTteokV7kfb3dwTgHxcJAGlpCbO3qC7f3rAEf994K9bfCsLs&#10;7wTdO+sWU/ERiCupFBl/Xy1qbxGBtwTvb1pOAC7ja4HgEmXbN5cP3wJgO3470IpnehvwJAH4LF//&#10;qr8V24vzsanYiadGOgnBbh5nl6IAP161CE87TPhtVjSuthXhbKUN3/rMuEoI/ilqBk7npONGmQ3f&#10;2dW44MriUoOLrkxcKdDgikuDyy41LvP1VTdf52dwHUHK5aV8Fddl4jpheMmrpYrU4puiTHxVosMX&#10;5QZ8RoV4si0fpwdLcW5VK86sbcP7I6V4od6EebpglCdORlH8dDTnJqFIF4XYgIcR7PcQQoKnUngE&#10;EnwP4I6H7sCYGffT6vpTlETDYE9UoqBUB5s3A7bCdGTlRkNjiYCB94uFhWYBlVNVhwPlVJ+lVKL1&#10;PQVo7PPAWyv2kq6JS4nyVqlrM9N26m4mVqBilIm/ItKnslCOQqR6Kp8TNYrbzYqw8dL6yugQW3WG&#10;Yn1F5dUNuxXYlfdK9hibAsDbYJTPSzqsqOzIU9TczbyFMq4+muozlgCMUFThTIqPwPiHldZhV2Wm&#10;AsGSJouiXkdV9mhRNygW2IDm+RY0jJhQxfe1wzIUhQdA6Ek0LLSiZVk+Guc5SV5uQwCWcrtCwrJw&#10;IF1RgYsPlWH+XjeGttvQsUpLWcuDcQcgPW8mcsvjoHOFYnbkvbC641BWR5i25CM2cTasuemw5qXz&#10;xEcjvzJVmUfAQJDJzFEWGaJVQKXVmK10e/E28yQ16AijTJjLVDBQrdhrdbS/iUqdgbk8GfGWmchv&#10;SseSPY2on2/lsZswvNWLZXt8mLclnyc3DO1LTVi4rQRLd1WjrOumvS3vlmkxzfC1a2h5KZVbMqj8&#10;VDzJVKXVscjIm4Kc0iACLhZNg2rU9ybzRohF13wNOoZTWAomcH0iKjtj0MxCQRLF1g1kooGFy7y1&#10;BYQkpXtLMuraktDcxn10JtKOyHwrqSjh/t0FfmipCsNISwJ+dagJvzrcgfSon2LxgBqf/WMFVs/L&#10;wHBrKv756kY8tqcZ+7dUIjnmDswfduCpp1agrcMFmyMduS4qUGsgS8IIKlAWKFTHMjg8kXYhJHUC&#10;kvRz4KRtKqUFLuQN6ygnAL1JqK7To5mlY2epBhWZs1ESPQbD2XOwnfv789wSvD2vHO+v6cW5px/B&#10;58cO4uOjB/DB0YP45+GDeOfwAby1n0DcvR1/Zby1Zyv+umMD3tiyGm9sXclYhT8qdYF9eG5hL15a&#10;MYQXaWV/t3QQv13ci5f5+qXFPfjNgjb8VolWBYDSteW3hN/LBI7EHxb04s+Ezt9WLcTbhNc/Ni3D&#10;PzYvwztbluPdzcvxjrwnFN8mBAV+b60S+IkNFgW4QIHdPzeI+lv2r5D1f6Ol/suyISq6brxIZffS&#10;YBvBK5DrpALtwvOE4lpC7i/8P78nRJ/i+5cI9L8tn4+vt1LpVhfhhYwwXGl04buKHHzt1eFyqRWf&#10;6RPwlTkFoPW8SMt7jsrvglONiwTeBXcGFV8GLtOeXiHYrhFwV71UggUqQpDwK8jANbdaietUhdep&#10;EK8ShpeLs/G9T4ezhNTXFQacqjbiZF0OTne48f28Slxa2YKzO4bx8txydCcFweX/APQz7kbq9PuQ&#10;EjQRydGzUVpmpx3OQ6wmCmbacE+V9POVebN1cJfrlcYysytFgZ+0BJt5D+SX8jmhg3Dy/nBXGZTG&#10;BGlUKKFKlJA6Naljq+7IR/NAsdLQIPVxcZn+N4fUWcKVhoccOhO5B6My6GoKYlDEwtlRo1Fah72S&#10;P5AwFAA6KHTMfObF6UmDiFRzaT0xCvj61tRSvNShY0kZRUgROub5lAYYN52Lu1qr1FFKnWQ2QStd&#10;d1IMAcoY55AkOkG6z5ImE5oHvRjlF3sHAhPvQUWXFk0jMkaQdqiX9O3XE3aUv23p0HoDGXPQudyL&#10;3tVlVEwuVI/cUoF9GvjmapTW4J7N+ejdbEfzMi1KemORVTQDYZoHEZz+ANJz/eCsSkEq7aCL4Crm&#10;g5aaFYSf3jsKmdmxMOelEIyJytArvSsS1uJ4FDXqkF8lqXxUKO/KVTI/uGVdXTYKW6SlyAh9cQpy&#10;qzRKHz6pT8giPI2lcUijQqqaa8LaYx2om2+k2svDnl+2YvUBHxbv8GLFnjKs2l+D3hUuZLn8obLN&#10;oEVMobpT8/fiFQi6Gmj7W6n0Gljq0SJ3USnbKwIJleloHEjB0EoDehZksASMQlOf9JlMwqKNlO8t&#10;gQRpPDqXZlNZ8wLWsTRujkJ7fzpqm2OwZ385du0tRGVdIEvaAJas05TRI6WloSjzzEKhdRyafUFo&#10;KQnHSFc25vWm4NheB7asysYvH2nE0R3VmMfrtZXqMsc0DWGhP0Jq+iRMn3UXZgWMgUofhBTjLCRk&#10;T0eibiaynBH8XzoUNdAae+NpeVVUegZUlrHwq9bT7qrRwM96GvSosYahPGkSSgPuRuPsn+GoLQFn&#10;lrfi4tJmfNzkwBcL23D1yWP4+pFDOHF4Pz4+dADvE4DvHjqEtw/sI/yoCPfsxNtUg2/t3MjYgL/t&#10;WE8FuBp/3rwCv17Yh5/3UeERHi8Sfr8nCF9aOoDf09b+ftkgXlzYyejA7xZ34feLuvBHWuU/Uin+&#10;njD6PdXZnxb04/Wlw3hrNe3tBkKPFvufVJf/5P7fI2TfobJ7h1D758blBN1NhffOOlF5N0Ney/r3&#10;+PnteHsNLTQV4l9XzMOrC/vx++Eu/GFEfncAL9O6v7ZiBM/0NOHJzgZ8+9RxPNHfhke7G/CHpXPx&#10;j5WLcHojIV9Tgt+pw3Gl3oHz5VZ866adLTbia1savjQlAKUWqrxM2l4CkOruItXe94Xq/4kiQpHL&#10;C1Rd3xOKAsabcKQ6ZFz3ZgKeLCUEhNcKM3GZ0Pye9vhsCZVhWTa+qTThW9rYr1ucONnvw+Wtc3F+&#10;+zw8UkYBkBWBwZxUzKuwob/eg4I8DQp9Vt4PBrgIbF9tLryVZlhcMvl+HNVgJO+jMBakkdDl8fl0&#10;JbGQlGc0id9J5XeyFegV1VG9lWvh5L1kL9Eow8wcdBKSbEBaYP2jqTrjCV1tkBLmghQCNwXZdHtJ&#10;ujmIy5qFomYjJGGqsTCBwkZzU+n12xGRNQ1+SWPo8KgcvbFIzg1SACj1/FI/KHWADoKxoj0HnQRg&#10;14ISKkG61648KlMTQUgm+FJhpTiyl8rIlFQFhqnGACrFcKURZ5TFE04LFE01Y0LriB1diwpQ129G&#10;SRv/BFVUXlU8tAU8eOt0SlUt6kckP1chWgnD+kX051RYZSN65Hcko0QyNC82oHZ+JmpHKG07U+Gk&#10;3ZPvOWuSCZh0FDZkUuElQDLLTvT7GR6Y8B8IjpyABFUAsilZDQU88dY50OQFU/3F08KlK7O6p9tC&#10;CCUriV9BteolXKrQsqgMlf1SR+BUZHERpXRBczZcTRpkuKmAikPRtMiOgY3FmL+9CLufacSqA4VY&#10;stODhVSErQuNiqpLtU6j3abK5PFJEkl1nj8vSDQLBQ3VnBre+nh0LbTgpb9uQOtQBjTW+1BUMxtz&#10;l2qwaI0eKzaZsHqbCQvWZmDFNiOGVmeib2Um5q43onE4CQXVM1HWMAfNnTzPjSF4+Xdz8dFHmzBv&#10;gQaW/Em8oWirq6JQUROL5sZ4tNZEodQ5Aw1lEXjh6UX45c87sHa5Gru3OLB2iRVZKXehu0mFF55d&#10;gnVrSxAYMgqzg3+CsJhx8At+CAna2Ugxz0aS0Q96KmlJalAh3WYWl2HNhhasXFqNFSMlWEVVt6DF&#10;hqWdOVhYp0WHJQgN8eOxyhCK39Xn4dtl7Tg7VIszHcX4mg/2Z8V6nOqpwrVH9uH7xw7j9JH9+PTg&#10;PnxwcD/ePXgQb++nCtyzG3/fexOAb+/ejDe3rVeWf960QlGBf6B6ery3ES8QgC8tm4s/rBxW4o+r&#10;RvDq6nn404r+WzGIV5cPEj7Suktlxu3/RDi9umgQbywbUQD4zsYVeH/7Gnywcx0+3LUeH2xfSyAK&#10;BFcQcgJAAnK9QPDma4mbABTwrfhXyLp/rF2ixJtUdH9eLN1j5uEPcozS6EIV+XhzlQLA19YsxiNc&#10;Pj3UgVepKv+5egm+2rQG77bW4Q1jAi5V5eBciRHfEYAXCnU4R7V3yhhLAJpw2aOlBSbYCgg7qr6L&#10;Rf8DwfOE3HnC73/iNhypFLndlUItbhB8Etdph2/ws+uMq4WEZDHtNJXblSozLtdQadbl4csaC061&#10;OvHNUBUubRrCmd1L8WRPOSpT5qDcGA+rhs+aLkaZdS6dkawNRUpWCCKTZyI23R+JmkAkZc7hMxkN&#10;U34iwZes2F9bYSrsPhUKqPSkZVVAKONqnWVZSl+8meGj4Rc5BtGqWUommXgtlZc6AInqOUjNDlE6&#10;/4saFHUYl+mHBJ0/yjttsBGAuYRUsjkQqbZgROlmKOOGpV5fLLEkUhUF2Di/UGkFlqQKoZrJmBX/&#10;AKaHSUfnBxCcOBb+MQ+iqF5HRViMYhbonhqtAkB9Pp/rnBAlJFmEwRWD0ORxGNXYk4PueS409+VS&#10;tpK8rVRXdTLlncygFAmjlzaqROaECEaSaQYSTbNgrUxC1XAeWlcUopyqsag/mwBMh7M9BR5Cz02L&#10;J8lRKwe1qBmmXZ5rJqRMqCBka2U6y64cKsFA3DthFH764ChEJM3AyLJmFNOCmUl6Z0UaMu1hiNZM&#10;JQRpbXnAaTxwHdWLkYrP155Le1nKUkA6UVqVegLp+tK8UDLGlKJ6rg051YlQUdlNi78DJT2ZWHes&#10;DlseLycAPVi224umeVqEq3/GEz6Bqi6eFyAOCfppSLXMgqsmFepc2nZfCMpaUlDRloqlmwqx55Em&#10;9BFa7nIC0z2aii4CG7bnYM0WAzbuNGHZRjUWrFNh5U4L2hcn0GKbMLJBOmqGoLqFN171NNRUT8ei&#10;+anYst6M7u5YFPgIv5poFJRHopZWuLc3G30dKugz7kNo4H9gsN+Ct/+2HfOGVPjlL3qxYWUh0hLu&#10;RVLsXXDa/ane4mF2yOxrE6Ei9BKy/BBONZhg8EO2O4bWlxa+hcq5Mg0tnVbux4tllP7L2uyYTxsz&#10;4k3DAhY8/emTsZol8mudHpxe1IjzQ3W4MlCDi21F+LbahrOVufiaD/bJliJ8t3MNLhzbi28P78Hn&#10;B/biw4MHFAD+gwD8+/69BOFu/GPfTryzdyvV3wZl+Zeta/HWrg2KCnyFwPnr9tUKAF+m7Xxl9Xy8&#10;unYB3qBF/sv6BYz5eH0dLemaEbyxWmIeXqc6e53gE/i9uWIB/r5mCUG3Eh/sWIsPd6/HJ/s24ZPd&#10;GxUI/lMgSPD9EGy3Q4D47wB8m1B7i5Za4nXa61eoMgWCb6yah98v7ceveptxtNaH440VeLyzEc8v&#10;pHVfPow3aLE/XL8CF/Zsw6mhHnxIi3uh1IBzRbSo3mwqumycp9oTAN6gCrtMiH1POyvwu0SwXSbI&#10;LtPaXqS6u+gh6G7F9/z8eyo8JajwJC4UZ+ES93uJNvkK118j/G4UqgjDdFynerzhywbKTbhRYcF1&#10;xiWqudMlWThVY8VX/WW4sHEYH20aRkXUJHiTec/xmNSp/kjXBENrkWkik5GVEw+NOQaGPKq8gnRC&#10;Lw0On5qOTauMOHIQfN6qLBTSNZQ0Sv2ejfBLp80NUzKMF1QaWPjKaIxgJfmuzpGofJZpjYGDkE7W&#10;EmzJMxQlKHCcFnYv5iSMhUyr6qhUK7n8rKWpBGAI5qSNg3/Kw0r/P7HEogATKYxu22M1XWKmOxpJ&#10;lgDa6dkE7hRE8r6XmB52F5K5TkDnazSQZ3Q+khTBHqEMiRMlWE3oyrpR/QuK4fIlwWAPpe9Pgqs0&#10;BfbiRKqSWOid4fTQoUqnSn1BBNJzApCa449I3WRoi6NQPjcHFbTCXtpmdw9VHu2ylVbRVB4GQ0kQ&#10;bLXRcLUmw8kH292WAU+rhmowCx2Li1HX54DJE48pgfcRgDOx4/BSPPLrTSihWimgJbOVpChp1k2E&#10;XraTpVARqc0/FEkfL3nNDDz46XH3YXzYTzGNS5kJ3tVE4A450bLYS+uuRYxxEhJzpyI8eywGN+Zj&#10;+T4nFu2woXuFDtby2dA4CVhfKAobM5BfnYo5iQ8iXDUe7QvcyK+k5NaNocSPwfzV+UrKq9Vb3Bhe&#10;moXt+7y0keNQ1zwL67bocfgRL/YetmPjLgPW7jZiFWHYviAWG48WYPVeGzpGYlDfFgCX+0F0dYTi&#10;+acbsGaZhjD0h9k+AXpaYEdJBCoaUtDVrcVArxZe12wEzB6FbJ7r/gEjers1OLC3Hc11mdCkTkKW&#10;egqqWEjNW+rEwrUFSjLYjDzaXVco1TJvaqpma3kqHLyB7FzaeD3zeD1zeWPkpU+BPvBuaCb9GCUh&#10;D2KjLggvE4YfdHvx7dxKWiiPAr6zlXacr7Lj+yobzpSZ8W2ZER/XO/EJFdr5w1tx5shOnDywGx+L&#10;BRYAHqAKPLCfANxLAO7Cu4Tg27u3UAWuwz/2bME/D2zHKwTQ+/u34YvHD1L5zcdvaIlfWUPgbVis&#10;APDNjYvx140LGQuUll1p1f0r4611S/A3qr6/ruT6VbS/6wg4Adi2tfiY4DvBfUp8umcTPqTl/nDL&#10;Gry/kdaYgHqH2/5jDe3vWtrgdVSCXPfehpW3YoXy2dtUcm+v5jEsGcEr8wnARUN4VQC9uA9Pd9bj&#10;jwI9rn9x/gBeJTDfoI1+i1b7081rcOXALnzU1YTPaScvlhgILp3Sknu5MEsB4GlLvAKn76nszhak&#10;KcpO7OvVfKq4fMLMxaBivEp7e4VxSZQi4XihiCqS8X0xQVpCNcn4nnb3oig+Qu96EeFXyCCErotN&#10;5u9dLdLfDELyEpXjd2V6fFZtxYnBCpzfswwr81KQGzQGnswQZKXOhk4XBrU+HAnqIGRaYhULrDJE&#10;ITZtNuIy/KjeZhGO8fBUZivws0v3FkccTAWpMPN3BYTuKiPtroyzTUNWHkWKK4UKK4UgDEJo0lSk&#10;6UOV4WfdI5XQ0FrHpvspQ9Zk3hEZx5vliEFeqQo2Ru2AS3FyjvpMZHqo2gqiFAUo6k+gJ/3/BHwy&#10;uEGscEpOENLMc2htg5RkBwLAGeF3IzqD9zhVn2Q1svlSaI0z4CxXIZ0KU1RgQZUGLkJ3VGWzAdYC&#10;IXQiCZ9E0lP55UcirygBuYVx/LPhMPBH9VRkeSUJSufkRON0ZHvCoC+JgqtZ+gga4e3KgpO2zELL&#10;bL2VtMBSRRhWR8JaK8to5DXQBrdkKI0oNVSbtYRgA/+wr8lMyVqCpVs6EJY+TrG+VV25LBFSFPur&#10;cUby4Q7nQx0HlT1SUYCS3TZEPRETI+/E1Ni7lSEzSbkEtD0I9VS0LYs9KOrIhpFWVpInlPVmYt7m&#10;fNQOpqGyJw2m4kBCNRTuOhn3nACdKwxRGeMQoxmP0uZMlNanINMwFrmuGXjquXkYWWJBaV0Q+uan&#10;Y+teN4rLJ6K7LwzD82Jx6EgBjj5agMWrErHtQA42789D50g0Vmw1obo9AHMXJmL+4iQ47Hfg2AEH&#10;vvpkFd78fQfKvONQVRmAksowWOzTUVWXgGJfEFassGPThkKoVfchPPzHCAr9T6SkjoZePxNRkffC&#10;kO1PSOZjybJSrNpQibXba2hx06Fzs8DwRULmSjD5kpXMuDZeVzdvHg+thD5xDHKj74Mj4CfoSZ2M&#10;Z1rteHdeJc4MluHqQDnONjqp9nLxFR/gixU5uELld7HcivM+Pc5R2ZylyviEKvDDjjKcp0q7tHcD&#10;zh7eiRNUgu/u34W3D+7Fu4cO4D1C8P29u/Dhnp14d+c2/G3rRiXe3LwOb9ESv7Z2MV5fvxS/WzqX&#10;AOzFH2kl39q6Gn8hVF6nRf4bYfiWtO5Sqf2dkPsHLe27m1fj3Y0r8Q/aWYHfP9YRbHz/PhXmx4Tr&#10;iQM7cHL/Dny2ZyuV4GZ8RvB+un0TPtpCa0yL+t4Gfp/we2ftMrzHfQj83r8FwQ8JsU+2bcBHW9dR&#10;Ia7A3wWGhKVY8j/Qgv+ypxl/W0nFuX41/rF5Pf66mSqTv/kBQXuaqvbCDv6vCje+9Oip7LJpSfU4&#10;T6t7hUD6nstvchOBMgPVXQbOEYAXBIBUedcUAGpwgwC8TgDeoGqU+r3LbsKLAJVuMZekBVgUJRWg&#10;xAVRg4TnJQLwChXgNUJVrPANrkORDvAZgRIT1wuA1bhQzmvXZMfXPUU4v7YHrw3XoDDgQdTpo1Dh&#10;SIO7QANjXiJiU2ciMGospgbdiwen/jcmzL6LwmQS109Hkno2Mgwh0OZGKh3lZV4QGSscmzEbamUG&#10;uViEJEymvQ3lNnFK/9PMnFi+jkUCbXR40jRu64/aDjfUJhkAMVnJWB6j8qNCDOU+JWEBn3FrBPLK&#10;MtAw5EEbHV3dXBdK6VpkWU1WKA2g9VnIYYFuLE5AnGEWNPZwpFvoTvX+SiNHRNokwm8q1V0yn2ML&#10;7a8ovyg4yqhea7MJZjKE20sHbqkvHOWqpEooS4K9NBEuPjj5Zcn0+AmEIYMgMlIZZuXMgZX0La3X&#10;8E/5U9768TvxMBWGI6c0DjX9VpR06GCndTRxvblc4JcIMyGY05AAC1WhhUrK051BUGrg6VCjuDv7&#10;JgjnOmhh5Q/mK382hb8VnTUFBQ2U3XVamEuTGSnIcvOE8uAlt5lktC2gv5d5RpURHo5gGEsToMoP&#10;5e8nKvMSlPflEIKFKOux0oLnKRmPJdFibY8ZrSMumAtjEameACNLGU1eEFKNM6DPm4PkzHFIyxqP&#10;Kh57EYGiyxoNa+5EdA5koLo1Eo3d0VRzIWhsCcT8eQnYvdWKTesysWx5HKrqH8bilclYukaD3qE4&#10;9A7GwVc2GatWafHEoz4sGgrDH54rx3uvt+DPvy7Cka3Z+PKDDdi61gVNyk+pCGWs753Yd7Ac8xfy&#10;YukeZEyEWjsJmUbeLJlTEJf4EDKzZqK1zYLFS8oxb3EJOgfzYHIG82JHIreEdsYjvfPjaGNogVl4&#10;FOeGYoCKeV2ZzKkbiKdL0/Ht0lpcWliNb1vycJ4P50VpWaTaOEcLdjafnztT8f1tO6ZEJlVJJs54&#10;snGy0IyvGotxZcUAcGATrfBWfLh/M94/QiV0dB8+PsTYtQMfbd5Cm7oFf9+yFe9s3453d2zF24TM&#10;W5tX4pcDrXiqt4nr1+CvhNCf1yzDXzetpdoj5Airf24ijBjvETgfCsh2bMHHO2/Ghzs24b0tG2h1&#10;1xN+2/AxleZnVGGfE8Kf8P0nu7fj87078fmu7fiU3/to6yZ8wP28t2EV3qV1/oAA/ZDw/IhQ/Yhw&#10;/JRQ/mznJny6czM+3r6R22/g767D33auwp+3LsXx5iq82N+Ld9ZIPeMufLBvHz49cgBfHNyOq0d2&#10;4NzKYXxS6cR5rx4XnSrcKOb5FLgRaOftPI+OVMWiSsPFFY+K6kyltPRKFxeJa4TdNSq+a1R+Ekr3&#10;GLcEP+d7JW5tK+svSR2iWGlen6u8ZjdK9IQew2ees01xAAD/9ElEQVS4CUGCE1SLqDLhSq0JZxlf&#10;NeXimwEfvlragnXZUejKjEBnkRElJVZ4K6zINoUjOmUS5sQ/hGjNNCqlYMIqBBnaANpkBq2tNIho&#10;ZcIkT5oyVlilZDJKQhmtsHSdSdTMocIjEAlAEy210Z5ESy3Am0oIJdFRhdGCUrkZIjArYiziNIEw&#10;5PPZzkugekxXpuWs6ZI+hYVoGy5C40ABg4pQ5jq5NSdNOe/7slaLsk5jCyPMQqgkpW4vUukHGKvx&#10;g8UrE4NlKf38cgrTCLtEWLnOytfSTSbbQXdUmEKGEYDZzlCl24kkJfTWqJS6IkdJItUfHx5SNo9y&#10;U03SestSUcTPYlVj6e0DqSyi+bBxm6pkeAgXaeCwVcmcEgQjFZW+LBbGKgKrkT9eH4e8ZoKpP5Nq&#10;UYui3iwU92SjcsCCmmEHquc6Ud6TRxhSodHCBqvGISU3EIVtRmUC5Cx3jJLgMdvD46nKhLvBCCsf&#10;Zmn1dTVlwl6Xgbw6qs8KHkurTpmWT+YmqB3OvzlF30AeS49sdCz0orY3Dw2D+chjKRKYNIbLFHjr&#10;M1iiTUYaYZOkHg2taQLyCL3Wuij85tfDMJsehtMzHS3dyfCWzkR9cygBOQP1VVPw0dtLsGpxAirK&#10;7kd55WhU1U5Ae3cIlizPRHdPDDq7IjHQH42j+/Px+h/a8fHbA3jl+VK8RgB+/Jc+vP3HQZS5JiPP&#10;NAbNjVEwmu7B8Ufr8eRT7Vi00ISK0ghU16bzJtMiOzcIkYmjERRxNypYOMxfUqZELUtGXU4gdLYg&#10;JalkYgrPH2/klPB7kez3I5j8f4qKkLF4d1ULLmwfxOnBEnxen4MvaV2+pEo4bUvCtzmJ+DY3CWfy&#10;knHGloyz9pSbDxnjgixvPXTn+HB+49bjlM+GL5p8OLd6CJcOb8a3x6kEj9IOH6Ly278THxI+72/Z&#10;jHe3Cvx24h/btxF+mwi/NXhr00q8tmo+XlrQi79QDf51/Uq8vno5Xlu5DH9bu1IB3z8JLAkB3Yfb&#10;N+NTQu2zPaLwboa8F9B9vIdLAvDzg3twknGCllxAKNsoANx+E4Dvb1pPxbca7xN+H9D2frhpFT6m&#10;Tf5oy1puswGfEaqf7aJqJAQ/IXA/3LaJNn4D/rJzBX7e2YD3Nm3C5zv38n/tJfyO4rOjB/AN/++1&#10;/VtwsqcBn5bksoAwUMlpFfBd5fIGlfQZayIuE3YCpGuFArV0Ak2Fy7SaCugYNyH4PwC8Dbsfrpf9&#10;3mBcu7X+itQfFnJbFlwS16gSb1B9CvxuyHeknrA0G5eq9Pi2Uocva/T4osWOK6u68HKTG97p9yM/&#10;kQW8mrYyKwKZ+hAYbDIJehgS9H5UVAFQEywa2lgNQZVOuKmM4chyykT5qUjg+wwCMEUbjHjCMDB6&#10;PIJjJ/4LihIWF5Ual5FUl6aCdMIulVY5Fim03DPCHlISsVa2SXp6C/LLDUr2cgeP2eJNVsAmKbik&#10;U3OKgb9llbmDspUorNOjqiMPxfUGgi6T+5HUW+REXpySBEFl5v+hqpSlNMzI9K/ymY5WPtseSyDS&#10;pRKA0mF7lN4VDmtRLD14ImxUVDKjv0QBwVBYmQ4nbXCyZjJ8BFFZYxYVYAAPNIq+nxKzVYvydh3c&#10;BGBeJS007aRMruNu0aKgLQteSbU/V4/yYSPKhvQonUvoDRtQMWRCca8MfTESTtK5MY8KMkfpEClz&#10;C8hky0ZfIoraTErWB01+FO1vrGJ/s9xUlyXpChBFAVrKk2m5U5FLgNvr1PxtnTI7fPWggwB0oWrA&#10;Dhls7eRnFd1W+AjVohYeU5cFYRnjkUn12Dpkp/qNZQl4N2Jk1rakn8LlGIs3/jCMi989ikXzs5Gc&#10;fBf652pRVh6EgQEV9u7yoqZkPF5/sQ2/ebIEa5YlYOcOE9pa/DAykoilyzRobgpBVcV01FZNQ3fb&#10;HDz9WBGeftSDpx5x4JXnyvDLRwowryec+5mB5vowlBRPR0dHFJ57rguvvkal8t5OdLQkE6rJ6B4p&#10;QA3/l8o0C360/W7+56XrG2jNy+CgOg6jNc7KngV91izoosdAH3AH8ub8DG2p03CcoPtbXxm+HKnF&#10;yVYPPi014aP8DHzuSKei0+IcrdD5PCoVe5qiYJSOuYxLSmfc/zMucP0ZVxZO5GfhfbcRn7aV49z6&#10;RbhCJXT++D6cOrQbnx1kHNpLKO3HR/v34r09u/EO1d/ft67HW1tWUxGuJgxX4ZUV8/CnJcP484rF&#10;eJMAfG/rZvx93Sq8RQi+Tbspr2UpQLypAGlvd21T4CcK7zOC75O9hCGBd5K/d+owf5/xhfw2Pz+x&#10;m7Dk7368bTMV4AZ8sHGNovw+YNwG4MdUpJ/t2Ei4bcHnu7f9Kz5hfHhoK17btpx2fTnBSsV36Ag+&#10;PXgYnx89Stu/DxeO7sGlLavwflURTpXYaVdpP6X+TSBI+F0jkL4xx/M17akAkEr6Mi3wFXcaLrm4&#10;/AEAfwi7/y1ueAg22e+t99If8Db8rlAFChCvSl9B2UaCav16KX+zyoBzBODXVTp8UZeDM0M1OL9l&#10;Prrjqb78HoQ5LQSZGWG8d4KRRegoc4Jk32ydVemDkZF5E4BpGQFIzQpGpk1S48cqtjaCEZk8HWEJ&#10;UxT4hcRNUlSg1hqjhABQlGEgPxPwqczRBFEiotJnY+ysn8HiyUB5Sz5KGu0Enw5OOhFpTMmkzU6n&#10;+oxSTaeim6UsZ4Tfr3SbkT6EzvJMuCqzUFhrIBANShccaY3OyotFrNoPEbznZby91DEKCAWCN1N7&#10;xSqjUpRhfPkUau4kjJKJbWwlCXBWpJCitLz5pDyVhEEaP+S12R/RyQ/BRiVYWk9Cl8TzyyGw02oV&#10;N2pQ2KiGszpFAaC9lha6IZ3AUcPbmU3FR9iNmFG/1I7qBZStfRqUz9URgmb4evUo6TagivatnNDz&#10;tlCOy0TKnWZkFtyc7Fgq8QWK0vqrskfQHocq9YAyjZ9kuZCmcakYzaLlk7Q/JplUhUtpJlf6DeUE&#10;Kc3pkyLvwezkMYi3+CHTHYnk3DlUliyRvFGYk3gfT0ogqtoykKK5F0ce6cDuvTVw5d2Ll39Vhy8/&#10;3oTf/qoXVuM4NNTGweWcibIif7zEdXPbg7CkJxCf/30Iz/7ch4N77NiwKgurl1OdDbMAcY/D0EAC&#10;Whr80dUWhMbqySjz3od5fYFYtywWI72BqKuYhPbmECxfkk07MhUNDQHYsiUPv32hH394aT5a6qNg&#10;ME+Ejyq3rDUbRm8kMnj8rpp0VLaaqFhnIDTsfgT7/QTJ4aNhV81GffoMdMWOxRqWhn/r8+HKmh58&#10;1VaEz4tpXb0mfOcx4ps8Kj9LCs7aqERo1644CTh7Oi4z5LVU0Mvy/xlqWjo1vrJr8KlDi38WmPFp&#10;UwUurl8GHNuHi8f2Uxntx0nGiWMH8enRg/jw4F68TyC9S4X1zq5N+OeujXhv13qqw7X4YNsGBXCv&#10;LByh/aS9pfJ6Z+NaRf3JesUGUwW+v3WjEh/wc4GhAkJRg6L2RPkRel8e2a+EAsEDe/DF3l04odjg&#10;rYoK/Ii29qNNqxX4fbBxFd/fAiDt7wla55ME5gmxzoxPCdaPDu3A79bMx8lHDtK+byPM9+PzI8dw&#10;6vgxfEMLfPnADny7YAAf+Fz4togA9Ny0oZddGgWEArfvqKohLbSMK+4MBYBXPaL+blrg24CTur//&#10;Lf71OaF2G4DKeiq+a7S913w6BYDSmiy/d41xo0ALUB2iTI8bBOAlAvAcl2doVU825uPS+iH8eaQF&#10;hvH3wqsKgy2LtpAWN4X3UqLWT5k2UubOSNb6Q5sdCr0uHNm6CGQZqRaNEQrUzFRz0k0mKTMQGVwn&#10;qd2k72C69B2kBdbZ4pWRJFZCcFb4Q7S9kdA7xe4mKvZ3eugYBYAy0ZJMC1FUl0v4ZSs2WNSa1Zum&#10;dLaOSJ2OMdN+hHF+PyU071CyvMj8xJKt2kwlKuCTDtiylPRW0gdRutnMihgNyQqTrCMD+DzIUtJj&#10;Sd9EgaLMpyMxSuAn6s9BJeWlpfQwxAJn24KRUxClWGCLtB7ydRFVoLNUOkLK/LIxyrC1fCpBe2US&#10;7LS/uVWSsj4W1qp45LdkoLhPD28PaS1dZNr458t4YvOnI4+2uHokB6U9NxVgLmEUb5xNYPkj1jAD&#10;GqrSGL3MAB+ujPstbDEpk5/oCxOp/EhxbyLXmVHQpFeaye21GqXXuIwfFChKB8o0e6gS0mo0LvSn&#10;uHvmKEyNvw+5tWpYqBYlp2C2OwJhqjGIVj8Ib2UUqhvj8Myzc/HFF0eweXUmFvf5Y+8mPVpr/GHJ&#10;foBQnAF1yr1orY3H26+uxI4VWeirmYBtS+JwfI8TS4YTMX8gjmpQi+qymdiy3oGTn+zA0QMlaKyd&#10;hb6ucHS2zkFrA1Vh+Vi0N9JOV01FX3ckfvt8D+YOxMNHVVlVMRXP/KIFf3p5AWGaCx3hm+OVHIkJ&#10;yCmJha2cBVZlMtdFYebsH+Ohu0ch6OH/ROr0n8IXPxPrWfq+2pSDbxfV4uvuYnxT58RXfDjPFxhx&#10;1WXA97kafJ8jMOND6eQD5uSDY1fhUm4qLuek4gqhKO9vEHY3CLvrt5a3XwsIz9sz8JVNjY+tarzr&#10;MOBEczWubVwNUP1dIPy+oBL89PAexSp+Tlh8Sih9zM8+OrATH+/fjg+koYIAeWvtcvxz0xp8QNC9&#10;sWgh/rlBoLhJCQGegFAssEBPlrdfK5ZYVB7hJ/b3tgUW9XdKYHjoJgQVoN2C4MeE7Yc8Rmkdfm/9&#10;CmX54ZZ1iu09sfdWvSFDsdiE59+3rcfLKxbi8m+fI8gP4wTB9+H+ffj6+FH+xwO4tn0jPmmoxMli&#10;F84UWHGhIAsovglAUYCiqi8XqBX1d6OIllVGeNACXy/MoBpU/x/gE/v6w7i9/n8ASEVXQGAqavGm&#10;AhT4XScERQUKAEW1CwCls/QNASGV51UfrzXt4fmyLHxfa8VXtTZ81VuJb9eNoCeez/ish+GmAtRJ&#10;P70MP6Rk+SvZW2S61mQt1VxWKOHIz2mTMzQhmBMxDg9N+Skt72RCLg65tPO34SfgE+WXlUNBwnXm&#10;/BRlRIk0gKQRnma3SlF/kp1I1KDMUChQ9NZYFTBqcsSmJiv1gpLMo6rdRQialK41kwMl0e9dCKTK&#10;jKCllszV2QSxo1SrjD4RFSgAlP6F0jlbQHlbDUpOwPCUqUqnbGl9FgjKCBWxy6NkVnZRfzIErUim&#10;6aPNLWvKhq0wFt6KNBQTMC5CRQDopiKzUWFJN5lCgqSA4NK7w2DxRd+sA6zmdtUJyG9Oh6s1AwUd&#10;BGZ7KvKakwjBNLjaqYq6M1A9z4qmpS7UDtkIQSo+TxRmJTyIGXH34uGgH6Ge1rWi10YYzlIgKPbY&#10;22xUWjbT88KRbA2Bo0ZmsstFUbvMHGeDq1FHAFqVjpNTou9BWOYURf3JMBrpJJ3P/5UiiSObZUo9&#10;PVVqJozF0ch0zkGaeRIvFpVddQSWr8jFn/+0HI8ccGLb6ngsHgjB8f3F2LmpECnxP0G2ajSO7W3B&#10;N58cxNGtTuxdrcaauaEYag/F0hEVFs9NxerFmcg13IdfP9WFG5eexGu/n4dKqruaipmorZyFatpi&#10;d/4DaG0MQHODH7ZsNuPN1+djzcos9HRHoaUpGCuWGfDEYy04tK8alTVUnmXxcMtkMVTbzgoWPL54&#10;FBbFw2sLR078RJhn34PK6KlYm5uGN9r4QA4W47tuD06V6nGKMLtcQDtkz8YFQwoumtIJNyoIlw6X&#10;HZl8TYuWR9Un8LOmcpmG64QgCDwQjkrI61txnfu7kpdOkKrwTY4an5jVeN9hxqmmGlxatQQg/M4y&#10;vji4EyePEEJH9uIzgaH0G+T7zw/vxieE36f7d+CD7Zvw2W7CiaD7lCrtnXW0x7S9Ar9/bKBlJfBu&#10;Q1As8O06QAHVl4SqWN/bAJT6PwkB4W0AntxHe0xlJxD8ZAdV4Ka1SquvEoTfR4TiJwSgbHdiH7+7&#10;n/vi60/27CKkt+P5eUNUsPvw3oG9hOAhWu7dOHfkEK5x20tLF+CzMg/OFufjnMuCiy4BGc8zAXTV&#10;m43vqaala4o0gIgNFgUo6k8AeL2Qhc4tACp1d9J4wfgX/P4Ngj8EoLJOFCABeKPUgGvFOqXVWBSg&#10;bKcAUBph3CysvCqcp1ISCF6pNuFcbS5O1btwafVcvNxVA929/wVvwmyY1YHIpsVVEQrxmX4Mf6QQ&#10;PCp1EDLS5xCABJyWLiwjCHMixyE6bZaiBPMK1UrmGFF+ogQFgNLwIXWB8t5ORZfKzxK0wQrwAmIm&#10;Yk7sJAWAArvM3HgqNpl8KZy2VdLxzyKkQmFypcNXn0cIegjIHKrIsXh45s8QLh21eaxxDE2OKEE6&#10;Ol0w1WSKMgpF6vsEgAJEgd700PsJzfFKTA2+V5mKVlqe4zMDlM7ao7IcIcjMC7pZD1hEf5wXDD1B&#10;oZORGISJqD99bhCcfNjKG7PhrlApqa4LqbrSzLNR1WVC+8ICeBqp8upk3J7MMqeBvTEFFlpGU20M&#10;chsTYGtKgL0lESX9WtRLQlSZ5LhNCwsfZjUVX3IO/5RhJqbF3IPqATt6V1UrNlixwmVpKOuywVKa&#10;qtT9SV2gzG9a2m2j+pOOkXpYqBBNpSkIUU/G1Jj7MSP+QQSmT0C8OYBgVqNhfiGGtrRgcFMTWpb6&#10;MLSxHr42HUp4DN66JJZUISiiQt21uwIfvL8Tz/6iCsuHQ/D0I0V48dddaK6LQqbqPqhS7kFrXSKe&#10;/0UvXqNNfe3ZJvz9xU5UF01GbZk/Fg6pMNxHi6C9F4uHtHjm503Yv6sI+bYxqCiZRatrgqdgEjJU&#10;/4nmxiAsW6zCkUNe/OLnFVi8MAUDvbEYkq465YEo8hKW1eEoLo9kYZSEwqoUlMscrHUqwjQVLfy/&#10;zbYodPMGqw95GHscGXi7vxbfzi3Ht81WfFGiwZcFBBUVyQ0BYC4VApXfdZsGV2hhL7ukxZEPF9Xc&#10;dULvKi3xZXMyrjCuWlNwPZcQtBN6DHl9w0ZVmKfi91NvLgnNSwTgGWsmPrNo8X6emRarig/XElzd&#10;uxXfE4DfEnZfHiEMufyCIDx5lMA6vBcfS9852sxPBGa7t+HUnu34ku+lvu7VJQvxwkCPYn0FdD9U&#10;fqdop08IoGiBRendBuBnP4DfF9xGgd9+vue2X+whiBmfE6DS4KEEYSjKT2n02LVV2e/J/aIeD+Dk&#10;AVrdfXuUluzfLZyP9+S7jxzBCdr5M7T11wjEG+vX4Gx7E74pdeP7QrG/VgJOoCUKTndTpYltJQAF&#10;fhJSByjdVqQR5Crt320L/EMIylLWy/J2KJ9zOwVst7a9TuiJ+pP+hQJCUYDK9+Rz+V255gJAVxrO&#10;OZNwgcoTFSZcrLCwULTg0rwWnFzWi5bAqbBOvx+29ADoNcFUeYFI0vgriXpTtUFQa0OgUYcQgsGI&#10;jJwMS14KHFSzkkRXFJ40cggIby9vwy9NF3oTgARkIuEnkPM15CmNH2HJMxRFeFPtpSoNJPJaGkK6&#10;F9QhKSsMc2ImQ5tLXjQ4UNdZDIMzDcHx06Ay8flnyOyG8rl8V2AtllcaQsQKmwqSUdPpUiyufCZ1&#10;f1IfGKehyyQspXO2zMcdFD8Jo0xUX1pC0OiOJHUjoLFKxtcQmPLp+wklrZn2jxAspBosEZtZmwW7&#10;L4XE9sPMyJ9hx6PzsHZ/Fywl0civTyGQeDLKIlDQrkL1AqsyQqS4PwvlwwYU9qqR35rMz2SujSRk&#10;uIKQJN1qCiKUnGAmWm+xwcXtRvhoZ03S+ZEQlrq8qr58pfuLdINJy6X/L0mj7c1WkiDoihKh9cQh&#10;y5uAyOxZmBhxL8YE/gQzEx6Cf8p4pDsiaY2T4KHya5jvxsC6GoxsakT/ynI0DdlR221AGYFt9/ih&#10;tCIEP3+iCx+8uw6/faYB//jrElSVsUSM/RHMpvFw2GfAaZ8Oc9Z92Eh7euLt9Tjx9zXwuSfD5ZgE&#10;r2sKViwx4LEjdWiuDcICArGvMx77d5dhwxoXnnyiD468ybyp7kR9DT8fSca+3XZs3qBDd0cIhgeS&#10;MX9eNqoqI+D1BqGwOBSlVQnwUaX7yhJpjwm9yjQMVGWg1xmFmugxmJswBS/V5uHLeU040V5CVWLA&#10;aZ8a31BpnKHt+t4pdXsqXCOwrgvMHBpczadl4gMj41OviuVV1F+KAr5rVJHy/pI5SVnKe1GHshTw&#10;gcAUxQgC8TqBesmqwbdmDT7PycKHTgs+qfbh4tJ5wJ6tuHhgO74+tBOnD+2iYrsNwQP4hMD5iHD6&#10;mND7bM82pQ7uC0Lwi307lXq/X/V04Lm+LkXJfXOMyovAk7gNNqUh5Fbjx/83AJ6iSpOQusCTVHQC&#10;2k9vdXeRFt/PqTxvN6h8qYCPqvHgAZw6fJj7PYi/rVmND2idT9DCC/y+OX4QV48fArju0tx+nK0q&#10;xbliBy4UWnC5yEzVRyjdagG+ImqNwBKo3QagovoIQCU8amW7HwLw/wDev7+Xff07AKnuUWb8PwAo&#10;dYRKa7GTKt1B5WdLxJncGJxzJFI1SlcmLc6X5+CLWhfOL+vDk74c5D58B5yJ/tCnBCAjbTZSMwOR&#10;mh2MBBWtKxVfdnYkYuguJk+7C7qcRDpBgwK/H8btBg+xwWKHBX6ylPWRVHVGgkpafKeFjCaUgqjc&#10;yB1bgmKBxRoLCEUhyjbSYOIfPUHpJiMqr667CA29PkU1ZtuTuH0GoqSjtiZIaTwRuD0048fK2OR1&#10;u0eUMcky3ljqA8UeKwkYCtOVIXu2YrXS+izAFQiPEuVnckdBQGhyRSrqT+BndIYhTSYyppXM4XrF&#10;ClOB5RUlI0U3myS/C9PD70Tf8lJ0LHJD7w1TAKj3Uc3lTUXFkAErjrahZWUB6pbkoX6JDTULLUpK&#10;rbJBWtC2DFgreQJ8sUqOf0dt5s0uL55omEsJUV+C0gdQ646GxhWlZH/xNpsVCEp3mDRaPwGbihDQ&#10;FEgjiLRCSwaJbOX9zISHMSH8bqTYJBN1slLHGG+cSQsdRCsdj3xa+LYFXrSMuNCz0I2KFpYeJeEw&#10;5EyGwTwOI3MzsX2TCzu2eeHInwg7wVZUHgSLfRJKqBRzcsYhI+knWLfYin2biwimEDQ0xqHI54+e&#10;nmR8/OF2LKQlXrYwC0/Syv7ltTVYudSB7k5eFBdVqWUiVi21YNM6i9J4snWjDkP9MWisD4PXE4DK&#10;igRU0O5W1KahqjYdNbVUfTxPHYTfIK/DoD0C83UBOOxKwctlOlreSpyqdSql+xlarvMyCkA63uZL&#10;3rk0fJ9Ha+sk/KTTLVXfNT4kCgCpFKTu74oAUCAnMGRcJewuWZKV19cVtUf1J+BTbDAtsShDG9+L&#10;oszhPqwErkWDj4wZ+GeODqdry3B1/iCubl2Lcwd34Rva3S/27cAJQusLWsnPJJECIfUJAfWpAkCC&#10;hiGNIN8eP6yovN+NDFINLsBXBJCAUMAn60/ye6f5/a8Ipf+3ALwJQf6+/Bahd4KvTxK2iu2lvT1F&#10;4An8vuDy9LFj+PLoEbw8Mkw47sY3jx3FVwTfhUcP4zqP//Li+fiutgrfF9FKeq04R+V3yWcglPQK&#10;9AR+EqIEwXX/A0AJXgMJUYOE1W0A/hB6uLW8Hf9XAJYaFSUorcAKdG/VAV6XVnwC8Bwt5lkC8KIz&#10;kfuhIpRrXmbFyZIcnO6rxYVNC9EUNBXOyBkwxs9GRvxMJKX4ITZlJiITpyMpLQDxSVRLIeMQEDqO&#10;djcdjuJsKr5kBXzWgjSlHlAaPMQK364HlKWE1AUGxU1Gni9L6e4iAJTX0gAiAJSuL3nF0nihUz4X&#10;CMrn0hiSQmfjFzmWFtiCtqEKwjCWNpkqkCozIGYCJgfez/dTEJI4SbG6Yns751UoDSiSCVossbwW&#10;WyytwKaCJMIvgxDM4rZSb2jAqJziONhLkyD9ATNz5igqUFqB0/QzKIUnI0k9CUbaULs3ln86gtY4&#10;AoGxo5W0VlpHGHQF4cgti4OzRlqAU5BdTInpnKq09i7a30Dw2an8MlHQmQZPd7pigWvmW1F1qxHE&#10;3ZoFmRfA02RQUuHYa1Sw8EGX1FcCQJnaL5vqLoOwczdK/z+VogJtlRpkuuOQxvWpeVSEXO9qlHxi&#10;3CdBmZEfg+TcMNrrWMSZ+L98yXBWpSnptZJNs6Gxh8Iuc5eWp6BpwIb6HhMau/Vo7s6Gwz0HVusU&#10;QmoympqT0NaVhv3HW/DrPyyCuWACrcGdUGl/hlzrOJQUzEZVcRgqa2LQ1p+JspowGCz34cjRajz9&#10;ixZFAf7i0WYsXWhGeQkLFz0BWhSF+oo4PHKwHkf2F2PZggRGHJYuSMPTT/TgEBV1a5sZvsoMuHkO&#10;yqrT0cDCoYOF0FCFCr05oRhQTcVRXtDzK5pxeW6FUtd3kjfn91IZzofkAhXABUe60nVFHrIbysMp&#10;4LupEiS9krT0XnaocNlGhScqj5C7xrjC17cbQ64TeErjB+GnNITka3DdyaACvJFLNZhzM27QXl8g&#10;AL82qXHCrMXnNjO+9nlxadl8XD26R2kdlrHDJ6XDMtXWZ4cPUgUSggSK9OP7lJb5871bFMBJHZ8A&#10;TpTf68sX4w8LhpV1AkIBm2wjn5+mkvy/AfDL/TfjNghP8Xun9u+8+VrWc7tTPIYvGF/yeL48ckRR&#10;f189chwnDh7EmyuW49sjh3Du58dx9tFDuHJ0P65tWoszTQ04V+im4rIxjDjP83m+NAvXbgFQlJ0o&#10;QWkJhoDqBwC8wQdb4mYd4E3w/TBuSF3grQ7NP4Sg0rn5/wFAQlfCJ0PfCF4393kLgOAxXaZtPG+L&#10;w/f2eFylLYSX14n7vcpC8qtiC77prMDltcPY48yEacZoaIMnQxU1DQlx0xBNuxmXMhuJBGBw6HgE&#10;h02A2hBDWOkVNWdyptIGpyt1gAJAAaEoQAGeNILcbgxRUwkGUM0JcGzFWqX+z1VhVOyuwE4B4C04&#10;ikWWbRw8l94aqcfLpsqTltwQKsN8KjstHpz6I9rdMYp9DYgZr7QMTwu5D2J1RfVJw4ZM6i6NIJKD&#10;UMCnModT8cUrnwsAja50RYGKwhxVQbtZ15sLqQtM0U1X+gJqcwORmDkJZgJOGj+szgjkeUhQAlDL&#10;hy8g+gGS92GUtRqVxKXm4mgl24u5NBLWqih4OlJROaxTur4UD2TD26OBu1OFvOYE2Bqoknq0BKRF&#10;6QbjbctW5gVwN1CqtgoEdUoXFUmQqCvksVABGouTYCwiFEvSlX6A9ipa8bYcqsYsmMvTCTuqxrJ0&#10;WMtlHgECskqDvBqtkixVJkgSdVjZk4fyNgN8jVok6KbB6I2B2haMDMJ+3b5e/O6vB7FoTSX6F7iw&#10;dE0Zin1xKC6MRkl5LFp7MvHYc3Pxu7+twe7H6pFtewBG21j0EubtTSr0dGSjY8CA+l4NSuujkKL5&#10;b+TkjUZTYwj0WXfCZh2NAvtUeAsCoEkfA4t+GhyWGTi4swo7NthRWTQG/R1BqC6bjn27qnHk0ACa&#10;23NQ1WRBfUce+ue6MbfLgoFqNeqy/dCXOQsvtDtwcn41vu0uxLdSuc0b51qJjiU9baz05ROQEVhi&#10;dUXtycN1s86JD6GHD2CBWOF0Qo6gy6PqcxCUjKvSYEJFeMGajIs5KcpnEpcIRFGKV8VGO6g2bNx3&#10;DgGZk0YApuOGlduYCGBa4bPmLHxj1uFrmwUfVvnw/gLaxd1blNbhbw7vw4lD+/EZYfbJ4QP4SFqG&#10;CaWP99GOKgDcqVjdE1RsXx7ch9PcTlTgS8P9VIq001R9txs4pB/g7Vbg/1UBCuT+LU5T7Z2m1T3N&#10;fX/J45A6PwmB4Onjx3DqGNUeAfjJ3r14e80anNqzE989cgg3nn4UF3ZuxGedTfii2IOLLjuu2U08&#10;v6L+svGdj+qqiBBUbC0BpMBPQEZYCfgkmwsfdoEfimXY2v8ovx+GAsAS6U9IwMl7AaCsE6D+rwCk&#10;wpTuMPwdaXG+Kl1wuO11gvBiXjK+y439FwBvuNN47WmD6QC+K8vBqUYPvh5pxN9HWpA362G4kih0&#10;NJHQZkj/v1BodJFISPVHTPwMRDGyea84y82w8v/kEl5OAslZQjVHm6uWSf+p+KQuUJtzUwEKDFOy&#10;ghFGJZlhiVVagGXazSTJOp00HTIiROrwBIYuhoAwj/dxfnk2YZdJYKUSVslUc7MJsES+T+M+ZM6P&#10;MAQnTFIg+MCU/0Is1Z4oPQGe2GFZSrIFsbyylPdSNyijQWTEibQ4S2OL2OxR5e0GSOQUxyJJPx0a&#10;6xxkmP2V8b8+2lI3wVJIoNi9tKW0nWp9AGYE3MXXkShvyOaJiIVMa1ncrIHFFwVvazpqRywo69XC&#10;3Z4Ob5da6QbjakuDozEJefWJ8HZq4OvWoaSHQOrSo6TLBE9LNpz1tKGNkg2Wdrc1mzCTeT5ozcsS&#10;YaItlj58Olp2YwmtM5VrMWFpr0qFgaAylMj44xR42nVwch82vs4ujITaGUj4mdCztJD/Uxo80pBG&#10;+GgdgQRggDJ0bNWuDhx6egUvUhDmRN+D1dtasH5HC8q5raciGkV1sShtisPQKhtB2I9thyqx75Em&#10;dM/VoLM3AwMjRnTNM6Ndksf2qKC3T2Rp+QBMueN5I92LDNW90GePR5ZmPAIDfoyxD4/CbC6XLfZg&#10;5VAuOmi9h5uSYNY8AIN+AlLUY5V618Z2Kwp53hvKUtHkCEKjdgoWG+fgHyPluLa2G982OnG2hPAj&#10;2CSjyCWWxmd5A14iAK/R7sog+6tix2iHbocohGvyoFAZXpE+f4SaYm9F0XEprb+iBi9bCb9b9X4S&#10;ikWWdfKeFvi6g/tV7LLUCXK/XF62EpLWDFygJb6Qq8WFvGx8QGv8lsuEU931uLZxGa4d2IrvDtIO&#10;Mz6lNf7s8M1Gkc9ojz/bLX3xqO72UpXtonrbuw+f76FaI5z+sHAe/rRsIU5w21PHCa7jUo+4E18c&#10;2X9TBQr8GKcIR6V1mK+/UGBI1SnA5LrTBN03+w/imwOH8PXBQ3x/iNse4md8TfB9ffy4ogC/feQR&#10;vLdpCz7bugkXD+/G1UM7cHX7Gnw10IzPS50447awkCF88ggxqqdrhJIMS5MkBpLQ4LqoN1FxBJko&#10;b+mgLNtcJyCv0z5Cuq9IJ2ZuL3BTVNntjswEm6TOAlXdDYGngJBLAd//ZoFv0MYpAOT6q9IKzOsN&#10;QvgGlf0FSzzOmWN4LeKo9JOp+nmNaf/OuTIIbD3O1dnxdUM+zi9qwypdPArDp6JUR2Cow+lwKHbM&#10;8VBnRSA1LRDRsdMJtmQU1DrhqDAjlxDPL9fDUcLn1M17nvbXRBWo5+/oeQ9m5kiHaQFRIuIyAhAQ&#10;NRFjZ/wMGYZIRNFiT5lzn9LqK3WABZWSu8+iqESxwrVdXmVf00OpSm3xyOTxq6kopcU3Q6w138dn&#10;Bip2OCh+sjLEzexJ4b7ib3Z0JvR0hL4xP4mOVnIbJMNG5Wd10QEWqJCqj0AkjyFBHYxRHQsLUNqe&#10;BRsBosqZjQxrAP8AbZyoPWsIYtMnw+ZJpAqMhcOThHT1DMyi7CyvykbvXA/a+xxoGbCjutsER2Wi&#10;sq8aqrtKKqLKQaMCwxpG9ZAFdfNy0bw4H82L8rnehoYFDmUGtsoBq5K4wNOaSTtM29dCy9ysRn6j&#10;Co4GKruqRGVyI11xJAyl0cokR6Gah9C7zIO2+XYlk7O9JhZFnRlK/WJxr5rfT6QKjIKvLQVzVxdg&#10;2dYKNAwaUNWlhUtSSHlDYPKGMSKQS7WnsvpjnP9/YFroT9G9qBj7npgPV2UsL0wMoRkLT200qjtS&#10;0DY3E2t3lGDNziKWfOPRvzATQ8uNGFiei8YhGbOYyQsxnSVaOAuIVGj0U2DK8Yc1h7C1BhKGk5GU&#10;OgXJWTNhNgeht0aPdV0FWNXhxLyOHLjcEUjIHEs7EYAibzQ0MQ/CEPRjFIX9GFsKIvHxkkp8P68K&#10;Z2vsuFhkIsz4IBRQhfDmP8cb8SztyIUCwo2wkwdCQqAn3SPE8t4O6ct3iQrwct6thg0BGeOGtPbe&#10;DgLu9noIJAV4BKBYZbHBl/le4ioBKMrw9vsfxjlC80tLKr5w63G2rRTXVg8B+zbi4lHa3EPbqdQE&#10;hlJPtwMnd0lLMOG2h6psN8G2R5SeKLRDOEUr+o+tG/HKqiU4cYxgPLpX6V7zhaIGpQWX+xCVR/X3&#10;JUPqCaVP4EmC7wta5S+OHcBXRw/jzMGj+Jbx1SGxu0cI0MM4yTj9CNUfl98cPYrzjz6GvyxehK93&#10;bAYO78TldYvwTU8dviwnMAqycImqWqkaUKoFaGmdBA6vg8DvqsDqFvwUAErHaILuCqF1TWBGIMo6&#10;eS3psG4I6G5Z2MuEqCg5lBGAJQbCSrb//wHAWxZY1OI1qXcUAIoKlE7t5jhcMMVSzSdQDaYoqvNG&#10;mVh23itUpJcrzThH9YqharzZUQzfrAfhip2F9AQ/RHCZkB6KpLQgxMdMR0LCLCq6FORV2eGosSGf&#10;NragyqwsHQSXLG1UcGKPdYSa1p4ElSUGqbTAsSp/BESMh1/Iw3Dwd3U5CYhO9UN48gzCLF5RgBVt&#10;BfDW5lBhGig2nFR+aUqLsahEafyQVmSxrdIIEkOgam2Jin2WdFz5VVnI8RG++XH8XoJS1yfQE2Vq&#10;kVZmQjnHRQfK/53Dwj85MwzxqmCYeI5G9Sxzo0rqvSrjaQ0nQ5PrT2qGKVY4Ln0iAsPvg9kWBVt+&#10;PDp63Mjh68TE8dCbAqlwwuAqlvTrAci0+SOTD62nIQ21BGDLIidaF7vQurSA4Sb4XGhaJO89qJ/n&#10;QNWgZJvOgs4Xo6i3nKoUQlBH+GkUCN4EoUbpKiOv82pJ8rJYhmwfjYiscViwqRxr9zehb6WbyjEe&#10;FQNa2BtiaMGTCN9MlFONdS3LxcrdlVi+vQJDa7zoWGhDYUMSnISbTL9p8oQj2xmMJNr/aPVEhKeN&#10;g8EVSUgmIzjlHmRJ/0Aq2epuNRr6NShvjUfbsBZ9S43oXZSNVdsK0LMoC60jPPa6GFS0prFk+hk8&#10;lTGoblEjyzwD8cksybKno6aairHDiq5eG+1ECDLU09FI67SwOQ81jljo0yYhIupORCffD51hGmxZ&#10;0+HgubZMHoWt9nB8trwOp+aW4WM+IGd8VCFeApB29AbVmCg+6Qh7kRBU6oIEeLcAKLboNviUDCSi&#10;Dml3FQVoIwBvQ+5W/BCC/75eGkUEbFcIQYlLohZvvf8h+G7HRa4/S1icZHzo1uHzpmKcWzqAK7vW&#10;4+KBbfiO1vebvdtwhgrw6/07aGn34lMqtU+p+iQ+P3iQqo9K7Zi0zO7HX9euxpurV+CjnQJPKkXp&#10;usL4cj+VH+OLvYTgPtpcqdfjfpQgPE8dvanyTh+jyjt2DCcJus+PHqEVP4ST3PeXjx7hbxzCuceP&#10;4wy3/fuyRTi/YwMuEX6ftJbjPZ8VJ716XKCtVVpbeQ6lozioAG+4CCgZBcLPfgi/2wC8SmD9K25B&#10;UAAm0Ps/AcjrKAAk/BQACtj+XwJQ1iujRf4vAJSO0de53+8kKSsV6CWqxzO0shdaCnBx8zC6Yvxg&#10;9nsI2YkBSEicg8Q0CqD4WUhJmg2DQebsUUNfZICJv2dmQWsgpCQU4NFWxmuDoabyEwjaqeRknVjd&#10;0IRpmOp/nzL3sJG23GBLUmaekyQJ0iVGAFfZ7kZJkwOeGpmvN0exxrHqOQrwRBVKK7G8FmCKhZbE&#10;CvJabLHRLW0YsdCRUdIVJrconfySRttsAo+f8zgEusmaYD5bsxFKNZuQHoQCn4kAXOFA7WA2iltT&#10;EJ05GhrbLPrwaBTXqPiFKYhPnQRrXgyM5nDku5Lg5/czxCWMQ2LqRGiN/rA4wpFFAKYbp1NNhaOI&#10;sCrroArsM8NHVZcjLb3cn9FH4JTFK69TbDy51tlIzg1Euj0EqXnByPLEwNmghr0uVYnbABQleFsZ&#10;GktjoC4IphKMQrRhIrqX5mHDoSbM21iEpgUmDG3xIr8pGr6eZEKWxzCowvLdpdj3VBfmb/TSoofA&#10;4J0DZ1UM8sqjoHeHEHBBMBKCVqpAtS0IoaljEa2ZpEzgJMlSswv8ae9TUNufhVqqu8rOFDQNEmQL&#10;dNh0oArr95SipjMRRQ2iEmPRt8RJef4wKprSUVSVAIt9DjKzp8Jk8UddvRYedzQSksfCP/JeTJ4+&#10;CnHhtL3JU5CdNAGaNNrftIcRF38vtMkPwRIzGja/e7CBJd9J2t7vhirwebUNXxYZcUZUX74O1/Ko&#10;QGxUIqJGeINep7ITGyQNHTLJjgDw9lA3geTtUR3SqHE176bd/SHkfhj/AqB0ebkV8jtXue6KfJ5P&#10;Cyh2WCww93kbij+MC7Ri8sB9TdX0KUH9vkuPf5Y4cKKjDpfXLgUObMdVAvDi7k04f3A7Thzdg48e&#10;2Y+PaXM/ObYfnxFGnx8+SCV3ULGrJ3btxd9WrMZznT34bPsunDv+CL6VhosDB3F6/wElviI0vzrE&#10;dbKequ4rgu404xRV3onHH8Vnjz2Czx49hk8fOYrPCL0TVIdiq888eggXHuP2ewnXzWvw9ZK5+Ly5&#10;BP8stirw/srDc+69CaMbAkHJ48e44iK8qABv+MwEl9hXwk9AqCxv2mBlbDC/K3HT9t6C260Q8AkE&#10;JeT9bTAqnxF4/zsAb9UBcjul0YSfyzGB1/s2AL83xeB7WuHvc5NwjQpIRo18a0/FZdrmC1R/37oz&#10;cJqW9sKaXjxanoOquNlwqyl4jIRNZgTUGcGwEKLWnESqKRboLi3U/H4mramoMumyIiM40oxRSmdm&#10;UWlpjMSskJuKjepLJlyfOPMuRCRMRyaPJ10nXWSiEZY0Q+kYPTtqPC21TFuZrwCwusOjdFWROkOp&#10;q7PTZst7abQQWy37lXmuJaIz/JBsCFJmhtPaJYdpArdVwUplKK3SFifBaSU01UGYPucBTJl9P0Ki&#10;piIpPQRFpRYCcFUuBtfnw9sSj7CMnyFRP5YEDUeuOxyxKQ8hTTMdOn0Q1GqSM/QB+PnfgUzdbGTq&#10;Z8NK+OlyCBQZQ+wMoYePRx7D6A6DvSIBjmrJSxerjO3VS90dt5OOzYnmAETrZiIlJ5jrkvk+EJaS&#10;VKq8dEKQkpbWV4B3G37FnTqlwUTWi/ozlsYiwTIVFV1pWH+oDgu3FmHV/mpsfrQZNcMqtC81oHF+&#10;Jir6ErH5eB0e/90I2hcaEKcbg4y8aTAWBsFaEg5buYAwHp76DFp3vdJKnGSYhZCUhzEr9k5o8mcj&#10;xToFaucs2CqoCmtohxvjqAipMGmH561zoWFAzVJPMuTMYKk4B0s3VSjjiht7dCiqiIfVGYjC0gSU&#10;lCWjqloFZ34EMrTToDIG0h4Tjho/pMSNQ2rCeOh0fiivSocrNwi6iHvgCroHgyl+OLOsAxdoUU4U&#10;6vElreTl0lxc8Rh5UxNq9psAVABFECmdlqkA/l0B3lZ+PwTgNQLw+r8D8Dbs+Fpp4Pjhultx0ZzM&#10;ByuJDxoVBxWQ0reQr68KHP8tztNin3Gk4Ey+Ct9y21P2LHxsy8ZHBdIXrRTnhntwY9NKYM9mXNm/&#10;iaDaQUDtxeeME4/SBhNOJ6j8TlDtfSlQO0iQ7TlEi7oSb6+SfITHcObwUXxz8DC+5mdf09p+fYQW&#10;9+ixW8ubr2X5xfFj+IwK71PG549RBYrqe+QQvjq+D98e2Y1Lxw/g3J4t+GTlApxetQAfN5bg0yIz&#10;ThWb8A0Lne+osM7lpVJpSUsr4c9zLF1PLnH9JcLxxi3gKQ0gErffCwQFeAJAgZQCwZuAU0Z0MH4I&#10;wdvvbwPwqqg7/t6/A1BRf1L/JyNCBIDyWYFcEymoqMxvAfC8OR7nCTCZXOkyj10StF6lEpT0Z+e9&#10;vCb8va/mVuHEmn40RE6HJWQyjMnBSIv3gyZ9DnLMVFeGSD7rSYSfCmkWaV1NUMAnSwkBoc7Bz60x&#10;ijqT+j1RdqLeEjRBeHDCfyEqaSa03FdyJuFIKMrnAs1oWuQMfl9scFG9jYLCq0BP1k+ac5/SZ0/6&#10;Acq+pOVYlqIG5ftZMi7YEoZE3Rwuya2iDFi86UiXzthUihojBYdqDuKlozdVYJqG9pcKNzE5ENmG&#10;eIzqXGXBqkNV8HXGI85Au1sYAHd1HPKlTjB7GrJNc6DJ9IPNFgt//zsREfMAUqkM9VZaYFsodNY5&#10;3JalgUlILRMhRyEjh3D08c9XEmpVN2d4z/bGEn6hiKdqVDuj+FtUjXmRyKZ8nRxBy+eRnP8JsNen&#10;wlZDmUzQieUVAEr9oABQus0IDKWOUFcURmglYf8z3Vi6y4ftj7dg/ZEaKkENBtbm0oanEoDx2PFE&#10;E/Y93Ybq/lRa5QLCKwN6TwAcVbHIr5HJjlJpXdO53kB1Z0ZRYzZshJXWFYyCxjTkSEJVXxhstLQF&#10;dYkEYDLKO1VUhUmoG8hWbK8mdyJ09lnQWKehddCCvgUONNDOm/IC4CyMRFFlIlxFUcil0vV4Y9DZ&#10;Z0ffwjI0dTqgZekVK4o6ZSKV9RjkWYOwuMOGipTJaAh6AK80e/B9bzXO80G8QOido9q46DHgAhXg&#10;NYGhdGoWsBE2tzsoX6W9VaZXJPyuEX4CRCgPxk34KX35uK3U6f0Lcj8EoID03wEo6/hb17juK1U4&#10;vs6IwLXcm0rwkpVQ4OfS0frfAXiRx3HelY7vlIwzKoZARI+zTgtO2E342GPD6ZZKXFzUhxtbl+PS&#10;ka347pFdjN04e3wvwbQHpw/tUVqEFUVH2H19hADbS5u6diM+2LAZX+zeg+8IuTPHjxOStLuHqAAJ&#10;u9PHua00btwKaeE9cfwwviD4Tj96GN9R8V169CCuHNuHawd3APu24fPhbrxDdYotK3GqKh+nnBqe&#10;ewMuenW45JJqBhWuynSVDKlnlYaPS4TPFSo/pX6PcLs9GkRpBRYAllIZ8vXtLjKylPo9sbm3Vd9t&#10;2Cn9+Rj/NwAqw+T+HYCyP1GKPwDgJYLvnDEG5wjC2wCUblFfGGIIQBag/J3L/O5pLr9s9+LStoUY&#10;TgpC1vg7kREwFqkRU6DLCEIuoZZjv2kjVdYkpNNSSxJUyf4sS5U5kiIghipQFKCATcb9pqG4Pgf5&#10;5TrEqQIUCywATMokWHUyUiRcAdjNjs0qBaaFdblo7C9VssNIvaCATyAodX5S3yett6IWpQ+hdJuR&#10;de5qI3KKBcphUOeSOSVZMLlTkZwdjJSsUAqNSCXlv3TgTs0MQ0p6MHLobBIS/BEUPAGj5u8owPwd&#10;HrQs0REamWhflIOGfiouKjFd7hwYckJgzo1AZtYczJpzB2YG/Tf98zi4CCtHkQyGppV08CFWj0NR&#10;nZpWMBN6VxisxbS8VHymokSYi5MonWOQaglGem44S5EoaOjZLT4Vcku1mBQymtaUspr7Evsr9X4C&#10;P7G8he1ZSkOJQFAAKJ/5ugxw1CUhwTQarbSi2x9pwo7HWrBiTwkGCb+uZQaUd8XB0xSCNQdKCUg3&#10;2hbrseFwK/IqKdFzp8BaGgFTcRiPL1zJZlPUkgUPj72k1cgw8LsaFLZlwteWhYIGQpLno7g5g9BM&#10;IART4eHvu2slGUQs8ny00J4Q6PNmo5rAHl7qhZsqNcs8HT7Zd0UicpxBcHoiUNuUicZ2MwuNdOS4&#10;E5Cono6oxHFIzpiK9IzJSA6/Gz7VVOwsz8ZvanLxJeH3HR/E7wmOa26pUDfgO3koaSkvFrAE583+&#10;PW3mRZbMApwb/EzUnqi+2xlEBH6gdbk9plfq/GTY2zXGjRzaXAHcvwe3UeoGf7iOkJPW4rPaGJxM&#10;DsL3+gRcp/qU7jDSCizWWGkc4G/d4PFdpsK86EynQlIRyAQGj+8aVetViwYXrVk4SyX4pdOAz9wW&#10;fFJqx6eNPpxbPhdXt60C9m7E9b1UhYTSpQO7cGb/TtrbXfjmyCGcvtVwcfIg1eGO7Xh/7Rq8vXKF&#10;0r/v7KNHIRlhpOX3NO3tN48cwZljN+N7qr7vjhzA94yLh/ZSce7EjT3bcG0T7e5wH77ub8MHVV68&#10;W+bC9fk9OOvLwTme38s8h9dFuSnKj/8rn/ZSQEj1dIXq6ZKMxCCsbki9H0GnbCsAFPCJJZaQ+kGu&#10;k7itAJVOzKICpVWYcY32VLJISyi2loCTZKfSsCIJU5UhbgJAvhc4yigQadSQkFbj2wBUqkGk4ztt&#10;7zkqrnOmOAWCl1gISd/QL/Qx/A3JIqPDxUItzlAJfl5pwfkl7Xiloxw5D90B7YwHYYyfiVyqudwc&#10;PpeuFBjzROFJ40YcsmxxyLTS9upoP3OildcRyVOViEydhqQsujpPCiwyCxwdQHoWoZcVhiQZbke7&#10;LABMFoVG8AkA0wlDqTOs6SpU1J/A73adn4z9FSssIJwZ/jBkJImoQOkzaPGSISVqGNwp0DkpouQ4&#10;C1IpSG7OcaI2E8zZtNyGaB4DQZ1FQWNJRlp6KMLCp2DUykMVGN7qQv96B/pWO1AzQKrWxZGq4UjU&#10;TkSCehIyDP6I4EPqH3EvZkf+lN57DOkrcwCEw1RAqhqnIyTpfnjrNSht1SPbFU6rGaR0OA6Vei2q&#10;yCwn/6AjCrqCeKhyJLFiHIxeKr2CZISlzkBmXgwSLf7K6JCaIZuSLVq6yFT0WVDeZ1aUoKhAscUC&#10;Qk9LBoJVd/B3xmJwlQ3bjjdh2Y5iFDaFo7AxjFCbQ7hNwcBqK4Y32NC+xEAI5kLrpq0lAI3FIcil&#10;qrPRpubXpqGANthOC+yozoBLZqqvy1ASvEquQ8l246xOViZLsgvMSmKQS4WbVxaHPIIuxxuBqmYt&#10;aluz0dxjRnt/Dkuc2bA4AlFOdekti4eD25Txd+pbs+AtlykGE2DmuUjMnImY1ElI186k3ZiM1IA7&#10;4KDSfmOkGucWt+LbBg8ViAVXHLRGLt6wrkx8z5tcJtw5y9Jc6te+c6pwjjf2BXlYBYCK5b0JQrG8&#10;4GtQOSoAFIgRWFdMybgq89X+bwAU8P0wfvgZVeAVfu/L1BCcTgvFJSOtsNhw+00rLI0CAlsBoLQU&#10;S/2jZEG5RgDeoDJVwGpJJwSpHHM0PG4dvnEZcYLxfr4BHxbZ8FVTGS4Pd+La8hFg4wpg1yaACu36&#10;sb24StX2/WMCtgOE4T6c27cDn6xahlf7u/DeqiVKEoZzUp9H5XiOyu7MwV04e3A3Lh8/CBxj7KXS&#10;I/RubF6Hi0sX4OxgN75srsX7RU585M3Dew4DPiGQv68ppNomePgflK4ligK7aXtlHO816dcnWV7K&#10;qOIIqSsCMLG5BMslnn8ZYiiZoW82ityqFxRFKNZXIEi1qADsVj2eQFBCSW3FfSuq7gcKT+lGw9+/&#10;CUB+n+uvl3Of5dy3hDSaCBgF1rwProlVt6fQ/t4E4HemWFySfI+8T74UAAqkeTyX+H8uUD2e5rFI&#10;yrQzKwbQFT4HGaN/iryEmXDSouZRWelM4bSQ8bBw/waCNJvrDPY4qCSlvTkCfjIbXNgDCI4bj2Rt&#10;AGLSZyA+Yxa01khY8tNgY+GRz+NLyw5DbJq/0ggicJPhaFKnl2KIQDQBp+E6afCQzyQEgmKvpU5R&#10;6gAD4yYr9lq2kX6DdumHWJgOPTmiz5euONJ3MI3HKMPzZK5xgpEFgTGPS2syMrRRSE4NRkTUNMzy&#10;G41Rmx5vRs+aXJT3UOU0EQhV4fA0JsHbJNPU8QEvp+2rJxRrM1FQq6Y9jCNYIghJGUURr8DA4CEs&#10;DdORZp2NJNNMhGdMwJyk0QhJHYuZkfcgQjWJ0AuGJi8CGbmUpdaQm6mpqQKzpd+OkxaaUIzRTYPW&#10;S2tLwNUO56F6rmRztirgkxAlKBbYx9fFndJR2g+xuvsI2jGYu8qJvqU5SDbcy/1NIFin8Phmo21h&#10;NtoX69C62ABvazLUBbSqbj8qzHBFRXpaROlR/bVo4aICtEli1VoVoZiB3LJE/l8BXhyclSmQzDlV&#10;tMnVHSZUSFLVFqrmDjOq+LpnqACdA3ZUNmhQy/W+qlRUNVJBViUr4Kvl/str0+Ghqi3geS2opEVo&#10;1CkzVnkr1XC546BPpZX2vwOraDk+W1CPr+WGpIq44KYqUB5EPhx8uC7ypj1foMZ3hIoszwkIeWOf&#10;o9o6LyNAbKm88RNxVh+nhPTpu6n+xPbetLbXzXxALKmAjOb4IeBuhWx3jdZWaQi5vV4Ad6vO8Ywm&#10;Cp/E+uGr9DDaYlGAVHYCy1sNI6JGweO9wWOXbjg3aBfBY1NsukCQcZXfuZTH/+KQivlsnHZK5hqq&#10;QsLwK4Lwm0o3vmutwvmhdlxaMYzLG5bg2s51uH5wC64d3Ylrh6jgdlIlbt2Ar1YsxJerF+PstrW4&#10;vH8rrtM+X9y3BRf3EJ7Sl48Qvbx2GS4vHMT3g534prUWX1QW4bPCfHxWkIvTbv6eJxcnqErP+ey4&#10;wt++KN1bpAARAIqSJjSkEUP68N2gSgHBJTn3rvFBvOQl7KncpHuLzAMikyFdIayk1RflFm5HNVhq&#10;UoAo20gGl9sAvA06CSW1FQEoyx8CEISmKDylwzS/r3wms8Ddin8HoHRyv+5IpdKOx/eWBJxnXOb9&#10;IQlvv9RFK1125Fiki84lUYH8vfPNXmDVEH5dUQDrwz+DJXg8vOYoKsBIZGTPgdYUAyuvoy43EWpj&#10;GCxUXCZHAtJ1IZgacA/iVbMQHDMO0SnTKJgmI4pqUGeLgd6WABNBlFuQAZUuAkm01WJPZUSIs5yC&#10;SZQet5GQVmR5L/0DRQXKUqzv7caWmw0ukco6UY624kyYvekw0vaaaLtNLGwFjkaGwC+X185TZoGD&#10;5y8+PQjRCX5ISAlEUOhETJxyF0alOwgnhr0mEj4ZrtaSTNhkoqrfRCiaFCVWwqW3XaAj+fvMKOvh&#10;A96ZBTctYUGjiuCUeTrUtLbBynjbeJMfwtQTCcVZiM+ehrisaUg1k/rmAL6fSQiGKBBU5YQiOz+a&#10;QRDm0yLn+it9/KTLi4BOflu6y8hSQCivb0OxatCCQh6rweuPaM198NREY+4yO4zO6ZTj45FGKDoq&#10;gmlbYwmzUFT2ZfC/JVFhRsDGbXOrub4hjVDUKBD00gIXUsFJ5mgXlayPNtjXrFPgX9RIG95uQkNv&#10;Hpr681HaoIO1IA6+2my4ilN5cpMINyrUChVMtmB4S5NQIbAkAKtpeUsJwBoCsEZgWxmPIirLsqYs&#10;+LjfojotSmq1qKzIoEAIRHXiJLzU4can3UX40K3GV840nMlJxPeEmgxbu8SQIW1Skl+wyw2doYS0&#10;tp7n++9pO89bknBGF4tvMiNxhiXeJVPiTfDchg+hdsOapsR1xg/Bdzv+VwDKd2XoG8F12ZCEk0mB&#10;+IJWWGAotviiNIxItxCxv7e6wcikP1BaJrmkGgTBIHGNakQ6Ul+Rfdn4EOZROdn1tPPZVLRafGPX&#10;EoaZ+Dw/G597jPiEdvTzGje+7qzG+ZEOXFo2gCtLh3B1wRBuLJ6Hq4tHcGXFfHy7aACfz23HuVXz&#10;cX3TCnze14Kv53bhq942nKgrxeclTu4vB5/mm3DCSdC6zDhF6J3l+7NUoCfNPO6SPHzvtfD83jp2&#10;KlqZtEhpxCC4BEhXiwk3n4BKQ+Cl4FuqFWm8ENgp1pKFlAxJlP5/CvxuhdhkgeLVWwD8dwj+EIDy&#10;/vZnMqROsbi37K+yPRXg/z8AvCIA5PpTWVG4IvXCRQZc4fYXWUB9Rzidr+b/7q3HubWL0BkdAPPs&#10;0SjI5nOaNoX2cTayrbSP9lQCTVqEk2B2SjVYOrKsEcpSIob2N1HtR6vrRzAGwUBnJ2m1IpNmKN1g&#10;pEFCGkIEgFYqaUl+IJZXLLB0qZEuNALA2/ATmMlSQhpAbqtDBXLcXuoDTQShxSuNHxkKFM2EoJHP&#10;TTZBncvrUEAFHpMSgMmzHkRI9DTEJgcgMHwSJs+8D6My82fR+kWiYdiErpXSZ8+JliVOlPYZ4esz&#10;obCXtrNLBxftqKuD0OvUoIiALGilSmpWwSFpsJr48BKOMoRNRmhIIgONOwpZbsrf4hhoncFQ5wUi&#10;UT8DUQRjuiUQqaaA/w91fx1m13WeccMKOGYxa5iZ5zAzDJ1hZkYxkyXZsmW248SQNGnqUJu0aZrG&#10;YWZ2wBA7ZlnM0vDo/u5nzRxlbKtpc73t917vH8/sfc7ss3n91n0vhD2UTitcQDCmo6TFgBDVpjR4&#10;Fhs8v/ZX1lukF8cW2kwqw8FD1Rg+VIW+PQGqUgMBuIzET8aB++oxvM2D2vZMFNXGo56wq6Oire7N&#10;RauMRbiVwNsiZYyE1ohxFuAbHAyn6o3SvSuEzh1l6NoZQv8uwm5fHYa4lGgn9GQgiBoCT8rtknMW&#10;oUraH5Vmw1dC6LVb0d3vRqiK9rupEI3teqo9A0HIeyPTBwxZ0TVs5dKCbtr4bgK3lWpRBqFt7baj&#10;q9mInY0WPEwZ/+VGO/7cW4yTrR6crdTjqCcDlyvMuFRGVVekU4OVSs8MGbdvioCSyodJxjgBNcbP&#10;4/xeBjK4UsSXnzFONThFmKGKAJoDIOYgKFb4PWV9Egp28+DIzwJEtT0t7EyZDaN+Pc44clV54Ckq&#10;wXH5n0CDKlA1gaHylAbSShVSgUrvk6l67keVCfIcmZhUN7wK/qaCCbySAOC2o6JqmYjPE9hnqcBO&#10;E6jHuN/jdQGcJJhOtpTjeIu0y6vA6bYmrtfjWGcTTg134ehgO37fUIY/8X8gDC/v2ohXW2rwVmsd&#10;3qwvw1uE7en6Ilzifq60MBpLqJ4FSOW4XB/AcZ7zZHclLjUFMS4VCvUEH2OqadbiTlE1jRE0ozK8&#10;fQuvqZWZT60JZ6iUxqj8rgrkqPQU5OZiRmyw9O6YU4Gqz/CcBX43BAWuAkDVrW7OBl/t5DZSxsd9&#10;qdre/wKAqtsdgTY9l8EIAK+U6VQtsNjgCVrXMX5/zJPHdT6XFlp3Al7KBS8RMKPdIVzY1IWZJx/G&#10;P7dVoVOfCHvWUhj1q1BWU4gqKq1SQrSIABT4OaR1iExIxOgeKSMYC9V6riECa+NvRGreMqUIZfzA&#10;fEMc0vPXodDMffpzCcAcVaYn8JLGzwI/WVeNqbkuCi+sBCWkpllql2UQBOlPLP+TShAFPEIwxGch&#10;gBQgVvD+VTIaukpQz3ufq0/A2riFSEhfgyxNHPKNSaohtNmdgwX1/QTBsAW1A7R7vTrUb7ChfYcf&#10;nTKR+cFydM5F953V6JD+u/upjPYG0b4riDZGDQFSQ4DUUd2U99OXU/m00CJ6W7RINCyGLhAFR2Uy&#10;ilvyaZXzEWSECIcS/l8GIihro+ytYm7QYVYqrKxHryo/Gjd7CUAZuFTaArpRt3529BgBYov0GuHx&#10;hg+E0LPDB0tJBG9EGka4voXA7h42o7XfgAHCunubHd07HOjcaSfoDAShVUXDem6z2YUugn3LPY3Y&#10;+1AXdtzXjq33tGLkAFXeRmYAwwHUdFh5Q42w+JOQnLsIbqo0yQ0z8pYiOWMZgmV5qK43weGJh4fq&#10;Vtr41TdrMbDeT1VIwHboUd1cgPoOLToIwB5Ct3PEQQUo7Z64zUYfwenCQLMJ+xpMeKgkD99v8+Iv&#10;7bSEfLinywtwzJuBScLiHHPuY9YMjBUbMEXYzJTaME0rK4MSXCXc1Dh/YivLLNzGiMsBHc658wmn&#10;LCq1dAXLcA2vhAx9NVZkmAXi9SAooWyvS20zQYU3XkSYlljUcVHpwpWAXinB855Cwk9qo7ltuPyP&#10;EFTNdGqoaGpctGAEH3P4Cb6kEpOE4SRhPl3OY5TSYpYRNNxurJHX0CRWX9SVE5eobC9xv6M1Pqrd&#10;AJcBXKzw4FzIiwtVpTjDOFVXhlNiYRtDeJ1q7oWQC29wOTbcyYTdhHMNlbjYXI7zzcUEXyktK5Va&#10;UynPpwhXCNap1nKcrnLjjVITLstgAVR8EzK8VSPB1+DntlIZQfVGNTHKxCUTnE9Kzwqqlxkqj8tU&#10;JacIGSlTkwoMqaUVYIoCvAbBORUo68oCE2IyXeY1EBJoovrCylH1KhGwhQEn0OTvpMJE2gBO95Rg&#10;hnG1m/uVRtcKgNLjh8+W78tUlUVVfqgywGKtymykeOSoMxtjVN/g9U0wgxklFKVCZ7y9BGf7GnDp&#10;zh049tG7sadIC2vyLXCY1vHdToVHJjwqNxGGFjiLM6nskmh3o6gG9WjodMHoTkDP+jJ4Q7mEYBRh&#10;mI11CbcQhrcq6+sI0EoH82EjAO3BXFVDK0NlFRFw0ptE2hUK2MqaHPBWzDazEfiJGrQXUygF85T9&#10;NXiz1PcVvP+hJoGeDHHlIQAFgm7U8l429VYQ0k6qzmisjLyF8FuLXF0SMqkA3aUG7DgwhAcfP0gF&#10;WJ4OZ3kaPLSvvrps2MtTCK0YeOqzCBw9aoZtKqoZtbS7Mvdv+YAJ9QRQI0FUt8mDymFC5o5KdOwN&#10;oWGrH620zBXDTqzJvQlZrnUo7zEqdVdPm9yw3o2KXrP6XMdtZD3YQkvaK6PJOOCqy0C2ey20xfFK&#10;UcoACTLsfRWVUp3MPkf11LBR5h2h5B4yoHM7vxvU0J5SVY0Qevx+s4zsQkXXscGO4f0BdO+20tJb&#10;0LFZRytrQt8OG/q2O6ns/OgikJoHRGrL6BGZqnLHW5GG0vp8hkzuko0S5n6+0ixka5bDzodeQcue&#10;kbsYUbE3IDVzCaprdHC745GbuxAGwypUVOZi89ZyNZqLNBT3h9JQ1pCPxj4brbr0rXagu5fWusuO&#10;1h47Oros2ErQ7iFcv1BrxutD1TjWJG3mjDheno+jfOAySIHA7U1TGk7YsnAlqMcoYSSqa4pqbFIq&#10;NhjSH3eC34lFHQ8YcN6Zh1cL4vGWPlmN7Qfu52oVwVkp/XpNmKCqVDXCohDnwCiDn6rBUMMQ5HcC&#10;QNlukhCcJgBl8ANRlKIsL/mZuAhTqYFWllEGBm2gBaQtl5pgAaLUDE/x/9JwWEA4VU9QisKS/0nF&#10;CeEmoZQi/zdFyywhAzrIwA7qt7TGM3XchrZYltOMyVqCqZ5gaijGRGMxRuuDVJBUeLV+nKZSPc1M&#10;4mIVj0HAjXeUq0bkF1sIPe5rvJLnUh0g3CpxvrEKxxrKcaK1Cmc6KnCmpZiQJHCokq7yeqYZUnkh&#10;ZYBSfiaVEqLG1KAFUo5GdXWuWKNsJghINQy+wEx6dyjFRsD1lKmYUVaY1riNirGDGUQnr0lASNDN&#10;CDQb+JngneF5KuXYW6Z+P6v+eOxOArmb+yb8JnsrCcFa/r6S/+O2VEVXm22831SBfG5XmFleCmpx&#10;me/LJBX9FT6vt5khSpnyOOGn2jGKZeazmOI1X+mpwsn1TZj82F34HM/JF/0+uLIWwapdQyucCLcr&#10;G95iwqw4HQZPHHTOKAhDqlqNKLRGoIluRsYLaGx34dEn98FfYsStS9+PAlMS3Lw/0hXOIaNHF2Uj&#10;UKEhCAWkZE85YevPUbXDZcxcipg5lnDpCkm5oAG2Eg2BaKBV1sJXbaHqc6OETiHEe1/BzKKmrQh1&#10;7cVoIfiae8sJZQ/i0ldj8ZoP0ZZnwODMgZGRURCLHGnfyPOqpKpfUNtpIzVlYEJptS3dwvLUMFeW&#10;kgS4qtPhb8yBl1By16bDVZuBHM9aJJoWIcW2jBbYhc33t0JTFoeCslhUE5Ad+8pQR7taTziWDphR&#10;z2369leobm6dBFPb9iKqRMJ0xKl6fshShqevGrLDVpUGUygJ+b5oZLsi1WxwMvdH4wYZJovbEoBi&#10;W9up7Lp2+1A5KL1LslE/lId7PtpAe0lglURiZEsAO6niuqgcN99VhpG7pEzTjN7tBObGQuYYCahs&#10;y2AuUYji6hTejFgUmJchLe8mmKXs0rEOZk8s/1eA4so8lFYVIEgQ6iwRcAZSYCPsYhM/hLSshYhP&#10;uhElhKPbGYeaynw0NVG6+5NR30j7O8hzJETLeB3FMpxXLyW+DG81EkRvN+8Rc87qhkLU1+ZgsCID&#10;94Zy8H2+4Mf4AC8wNz9fb8Vbpbl4xZ5KO0lA0R6edNJyEoBHrZk46y3EGKF0kS+3LKVMbaKMACT8&#10;pouoEItpa3w6vKFJxHFLBmYEgAIkAnCqipCklRnnSyUjQF8r7xMAMqG8u32g/G/WApu4XxNtMLen&#10;hRYois0WS67aGDIhoWlWiYxTiYzPAVBBUQGSCY1QlYoS1TTnXaGAyJBtpUmN9DCRCH//7pgSKNZz&#10;33MhUBRQTtbwf4zLPM+LPOcJwnq8I4SLA7U4RzU3QVV3VU0JwETfVIWjNZU41tqIKyM9ON4colIs&#10;oZojpBQAuU+5LqUIZ9cFivJZfUdgSTdD6XExQ3V0tYGZBi2sQHCKCV6s7IwATJQaAXhVVYrwt+28&#10;1x28F93cZze3IQCVapT7wMQJwvoqbdxML0OssCoXJIC5/WRPAOM9pQRgDaZ6GjDdVUOYhrhPPoM2&#10;Pjueg1RMjSonwMwyKMUgBCCf9du2zGsAVJOwS009FfY0gTvRU4FTfeW4fGQ9frqtHs3JN6Eo/Xa4&#10;C1fBaYqD1ZoEgz0eRl8iotNvROugG1sO1CLXtAyu0iRsO9AArTUSuQTmlt2tCFU7sTZ2ERx+DUyu&#10;LGV/faECprlsaG2xVINpyNaug6+sUM0pbHLLBOzSOsRFALqh8zDdMczBArXUuAhLqtsKKuFQi4we&#10;EyT4yIiucrT2Vault8wMF51NvikVkUnLeZxMZOkSYXRJ42iNAmKuIVmBcEFzvwctA17UUY2UEYRl&#10;zXqUtehoVwmKNh2tqV4Nd1XaXoiiljyYyhNgJTTS7MtU2dxnvvcwQoNmLMlcgILSaHQdKEcDLXQj&#10;7WjTdh9atwdUGz4pvxP7KgCsWy89PHxqAvPOXSEU8Rgmqi6Zua0wEA9rJYFCaMj8H+5ajZoUqXbI&#10;g/JeqsYRG9q2uQlVWuGtMjxWErq323DwoWrsPFgMm2clmjv12LCD4NtVig0HSzFypxf9+63czoD6&#10;/lzo/EtgLlrFHIUPICjjHaYzMqjs8tDUYYHRHsGcYgkqCLGmTgcChJ/dm8icLx01BFwOlaDWuBal&#10;BF5a5kIYTRHQ8rttWypRV69DIuGo0a9EOaFX06RH+4AHbYz2YT9qu3ke64Nob7OjujoftdLvmDlo&#10;i20tPtnmwLPDVXiTuZlMV3m+hrl1UR7edGbgslQwEICX+GDP+TR4w5iq1OBlvuCTotjkBSZYpHO+&#10;VGwI/ASCV7w6HDOm4YKngCCTMj0Z/OCdAJymelO/IfQEdOEIfw4DUQ2ZT/hNiQ3mUmAotvhygApQ&#10;4CqAE1DM1fzKqDQyErWAStUIM2Ffs8bvgtr1YCgxf5vrxXz4/RWCXgU8geM4IXBFEj7VsfREmRhs&#10;wGRXhZrUaZTbXKjy0z6X0jpX4fRgN7B7M07UFqnywAk5ZwXzdwJwUtQplayshyEokBynop6s4v2p&#10;tRKKAiIqOUJLJi8XFajUnMCvl6AS+9pFcPZQzfUSer1FXKeKZcYnczCrobAEnATddB+XtIhif0U5&#10;TncxE1G/K+WyivAUBVjD/Yf4f94zgvWqtLvks5MeO9JeU9zCJDODK3xfjhIIY8zU5BpUkx3GKO+H&#10;jGg91UP491fg5LZmnH10O+50pqEk4SbUOBLgdyTB7k6B3pkAnSsWyfmLkW1cSRVWiCz9ErQPubH/&#10;SCcKqAQt3mRaUBMqeC/svjymL7tSgUnZKwiofMIuhyCKQUzqrVzG4dADG5VNTsxaBQ3f90KCTksY&#10;5lpTkGMhrBh6bw6sVJFlzV5UdRQpQJbQLXhKTQQn7THhJiFqTyBYTaDLempeNNKp/FxUwyV87wIV&#10;NvV/q68QC2IzboHZR1vXbFTlXZXtZu5Yi5JmGSxAx9ASgFqECJXybj1CPTo1+VG6YxltsQVf/uVT&#10;cDZmYmXO++DvKkDzrgBqNtFW7hQr7EfTVjdatnnRvJUQIBhbaJEFfi1bg9wPLSKBUNRuoLKMQbxu&#10;GXRFySjwJ8BUlolCv9QmxxJyWtQMOqn+ZJw/I6oG9aqmundvEA3DRgzs9uDwo43YuMsDVyCC4MlC&#10;S48VzX0WjOwLqiY+7TuM6NrJ7zboUdGTg6qePDQOGNBK+9tOa1rbrENLpx1VtLcGcyQsVHRVvCcC&#10;wJKqfCpLAaQWtS1mGJjDVdXJ9g44PYkwc/tq2uTKilxkZt6K1LSbEBnzfmTkLUEfYbd1Xz123dmq&#10;FGALc8xmWuPWdtphZjjtzGxay9Iw4IzGM+tDeGljPV6nxTrHRHap0oqT/jwcd2cTVLMKUHpdiNoT&#10;CL6qS1IgPE8LKt/LCy/LKVFnJVwGCSePFsdN6aqsT+yvQPC9ALRei/kQnP+9xHwAToj9ZsKS/V4O&#10;6qg2qB6VwhO1R9UjAJSyKNorAZUoQIGgNI+R2mEBoMBwPsyuB8BwzN9ufszwf+8MQofL6bn/TfB4&#10;4wxZP11qxYlyN67QKl8lBMdoMy9S6R1vKcfrLVUY270VY5sGcKaKCpHWWiaMmlEAlOvheQjo+FkA&#10;KKGUID+LSpRmKlO0weO8pxOEoDQ5maFNUxCUhs0KXlLWNwfAvhCmRcH1lWCCMd5bTFVHBdYmtbLM&#10;IJp5bwizmR4eu49qVQCoKlO4H7qHmV7uk7+Z6S5X8LtKG3yV61epLK92MDMkGKSXzqh0W5wD4ESp&#10;RWWYxx3ZzBSYQRLa0oJAbPAYVeAYr3O8owSX6UDeIqhnHtmJr1OVNsTdiCZrLKpKsuCkvbUWpSPP&#10;HIHBrZXoHC6CiVbYHkxEJcVTNa2w3hlDEKUSNIXwlOSpvrhOKrg8QzwBuJwKMB8upiejKx5HHt2M&#10;bfs70DVcAQuBtyLqQ8jQ0aYSltnGRORbU5FrTka+TcYb0MIdMiqFaCJUswwJyNTFI4fpIC0/hi4u&#10;DTrae1F4EgI8+SzwExAK/Hy87iDfvwq+jwLCBXEZtyHPtE4VYLpKM1HORF/ZblEgLGvVE4Qkbpse&#10;ld1m1A5IGzmZ98MMN6FX3mfAoacGCDkP/B352PZoO0bubUD/XVVqfevDLRg4GELPvhL07qfa21OE&#10;Xlrkps1+/tZKNZlB1bcSTZtkJOcgAbgcGn8KzGXZMJSkI8sRzYhCknE58rxRCLbmq2NX9GlRPaTH&#10;8MFyNK23oH+HC9sPlWDPoXL4i3mxlpXwFCXB5I3Bkaf6MHRAlKgJ7TvtXNrQt8+Pnp1UkVSpvZu9&#10;qGzMR0efC/XNJuQXrFD9nls6XWjp9aCxw47uIUKUMbixDG09buQULkNnrxctHQ41tFVlVSGGR4oJ&#10;NBPy8pcgK+d22uPbkF2wFCNbQ9hxRyPufngQfZtL0THiR1FVDjq6HeglEPta9Oj0J+LeGg1+trUO&#10;LzBxvMUX8SITsBRUn+SDO8aHGG5jJ/CTl1pCIKjsMO3thQAhRAUo5TyTVH4Cv8kA7c8cAK/w/zKk&#10;1XsBaJxVeHN2VkAntcISanKkue9kOclcU5UBFvO3Aj+x3gSgVMqo7nVzAJQRSaQx9iwAqfSkjI/w&#10;EwiK+hvndQkI321vBXTK+qr9zAOgKLG5bd4TTMR/hR+BJNsKaLkPgWB4KWVcV6o8OFvqxhsODSYI&#10;vkvNQUxvaMHo1m680lOP8X1bcWGgHcdKPRgtn7XRAjkJUUt/E4BSs0vbOV41C8DxKmYWtbzXVCvS&#10;fEXV4BJgUks8C8BKTPdKe8NKTPDzONXflDSqbuc5NxGAEi28R1SJVwfm7LOU8XGbq1R/VwlA9AUJ&#10;yBAhWK0ACNpXqRmekdGpqY5UV0Q+t8t8VpcDsxAcLTHjFNXSFT5L0GZf4fugAEgrPEZQj/M6xniO&#10;J+lCLm7vwPkHtuNuexLqcxejMZRJRqTAGEhEtm4ViisLUEZR4CrNQKBS5gMmdJhuA3Ru/so8uEsJ&#10;zOJMlNVaYPXSvloTaD0jVUVJaZ0MmpqJf/znI0wbWxAo18Pmy0V0yhLkGpl2ffnQOrNUFNozYAkU&#10;wlbEY5UZFQi1zkzCMU39X5ScnlAPh1jfTE28Al82ra/Az+ItUOowz5gCZ5EeNa3FVKgeLLD501V1&#10;tp6+vlA8eTANVlK+jCAsadIhUE/r26hBqM2I6h6Csdegpr6sHbZSlVnQsSuInY92YP09ddj2UCsa&#10;CMNATyEqRrjtsBme5kw1SVINP9tqU6AtiYaxPInLBNhrshFVsFANaX/wiU3QBFOQpF8DI2+cTIJe&#10;SDDkuqMJwGVItSyjNU5CzZAFDRttKOMx6oesaN1gxwBhdueD9Xj4I93o7bfBYFqFQuMqWP3J+MI3&#10;70PzRgMVqBHd+3zo3u/H4KFiDOwPom+XDx0bHMw5llPd5cPuTMS6de9DZbkOja125mhUxYRa12AA&#10;bYThhm1VBKUXAWYU23bVI1hGq+5LQWOTGV3dLgwM+FFDy24wrUE+Ye4OJqNniLCl9d26l/eHIOzb&#10;WMxcKAPN7SYME7ojtMiDzEG/MFiMP+1oxkudRTjKxHVaXlzCRmpxT9pyqOyYmGhvxdII7KTcT3Jz&#10;scRnaG9POHJwxluoKkKkrZ4AcIz297wjD2/rUzHK7aX8790AnBAAMicMA1BClfkxxN6GIagAyHXV&#10;DIZKQhSgAHCc5zBBC6Lgp8BFKM0BcEIK4uUzARQGoKg/GUJLEqdEGHhqG4HYvM/h7/4WAGWfArww&#10;AFVZI5fjcxUnsi69YiQzOVdMlVxfjrNFdpwIGvE6z/soofLGUCMuP3gHjm4ZwIm+NpyoKcWFEPdR&#10;LddBIM2FAiBjPgBnbfAsAK8SOuOE36S6txaC3szjM2MQAFIhqp4gqlKDAOydta5T3TWMctpyWmJp&#10;9yc1y42i4Hj+AjFCc2agQsFyqp3QlFpkKkX0cn+0zQLGq11VhJ+owCr+r0SVJ0rXOenFMkrnIO/I&#10;Rb4zUhYoLQSk7PiSPDNaxFE+CykDHCUAZYCESVr1cZ7nJcblQUL1oV34bJkGdfEfZP65Fq6iGPIg&#10;F+X1OjgoVkqqC1DbboXFlwhHUSoau53wMT27CEM304eXrshdmk+1l6asrt4Rjwce34bu9SXo2xTC&#10;Y/+wD51DZWjvD+GJfzyCbG0CUvNjoXFkUQHS9rpz1brRm08uaQk/vVovtGfCIKPV8DqkQkMgGAad&#10;LAV8GYVxSgE66FBE+dkDWsSmrVJlgeV8Z5QCNDhTYKDikanw9PT5Jk8yEnMWw0IJGySly1pMtMR6&#10;glCDYtriOqrApvVONG1wqqGuqgbMtLNUUvtnBzXVlMUiQnsTEqyLEG+6HfGGW1FJ2yrt+HJ9axGn&#10;pzLyrEWeP5IgTEWGYx1V4Gpsf7AXXTuqkeeOR5plLWyVJLkvRjWlyfOu5bH0VIouNetcIwEoS1Np&#10;HOppYas7cpmLNGPfoWocOtSEEuZIGdlLcOj+Xnz9x0+ge4cT6+8uxtaH6rDp/mpsvK8CGw+XomnE&#10;iE0HylHVko/KhgIYLdFIS1uI6ioDrC7mcvqVyvpWNzEzoA2WihCJ+hYLegeDMDti0NBsVgAs44Ou&#10;JzCreM9kWUuwlVXnoYlqurQ6F76ydOaEPA4zFVlW1xWglxZ4kDA9yFzy93d04s8bavFqqx8nmbDP&#10;EUgXmWtfcBbijD1P5eRSyypLgZ+EqMBwBYjA8G2qwfNUhdLVTcr/xn16AjAfrxcmKJU3WWqkmpO2&#10;erRnNdJMgtvQAgvcROWFy/pkXWAnqlEUnkBOwU8BcNYCi/2d4PdKMYqyFAUoQCIU1IjEYhuZqAQ+&#10;UuGhYCUw4nbhMQTDAAz/LwzJd4BQvheocRv5rYKhAG/uf2HwyXfqt3MxWU0LyO0lBIZS6D9RzW0a&#10;Kqh8yql4gjjOc/stldD3K6TstR0vbx3Ei93NeKO5Bmfqy3ClhopbFGsNz1NAJ0qPAAyXA8r30oxE&#10;bLKCGxXUVbGv6t7OxnQNMyTCU/XLJgSVDZaKEKq16Q7Cr4NQk7I7qRkmKKXySIYtmyR8JxtKcKW5&#10;HKNdDRjtacVoRyPGOwlCgV4Pz4UWWNUOS+VHd5UCoDSNmejyUz1KxYwHVwSABMQlvidihaViRDLQ&#10;C1RBcp+kiEBUoPQikgFapcJGyiuluY+o0/HNrXh+pBqDybeiovA29PbosP1AJTZsr6Aw8GLjzkrU&#10;tpqo2lbD4CZwXDEEVDzMzPwlcpmWs3RrYPbQOvvSqAjTmd5kGlqbEhi+8lxaUi3MbgKTys7uFzWX&#10;pSAmNlbAZqRi9ZSZqBrd0NgylYqTio2U3CgFPAGgQE4sr2wv4BP1J0pQAGj25KvtJOIz1qjfCQSL&#10;+GwXaC0y8itP1j1LaBNPNM/MHfvT4Ke1C1EBlTGcoRzofPFqEqT6QTuqei3wN+Wp4a5KO+n9B22Q&#10;Sc7L+8zID9K6+tYhm+DSlcSq4at69obUIAa2mjRkulYj1bYc+YFopFiXI8cbgT0f7sd6wstTn48U&#10;KjJTKFmBz1mXjroRabvnUb1PmjdLBYpLVYaUtGrUsFu1nYW477EO9BCGra1G3H//ELLz12D7viY8&#10;QwA+8un1uPNjHRi6qwQjd5dh16P1aNtq5jXkone7E90bHVi/oxTNHRZUVMvYh/nIohXW0YIL+KQS&#10;xEdQBZijOXxJMDtjEZSaX+aAvQMBbN1ajdZOO3qp9oLM+WzuWFX7G6rJRy0hVy4z1xWlwOKOgYsv&#10;RVCGAStJRbkrFk08zuMVGrwo6q+7BG81+XCKOfJ5QuwiLexFuwZnrQQg4SO9LCYIqLDykxdZ1J+o&#10;QoGhrJ+kErzgKsBFgu+KW6MUoABQVJ2q7CinwpsDoCjAsTK9srbTZe8FoKhGpfDmK0HmuALASSkL&#10;pBKUssJr9leBjHE9AIoNpoWXml1pqD0hZYxMfKrpzN8AoPqe3wn8xD4rIM4DoCg0GQNPjieVLyrE&#10;pgpECCgJqYlWY/fVMnHXlvGcSjHdFsLl7kq8SPX2o6YivH54t+oy99Ydu/Crhiq8wG3O1NMSSvMj&#10;XoOyunMW+D0AlGMKANtkG36uE4UrKpsApNpWA1DwGmWkGCnHU3ZWyuvaq2lXCa5ugSGVnmpWQwvb&#10;VIIxKtXzdTU43dyGsz1DON+/AaNDI5ge6cHkQB0m+a5c7ea++LurHQQir0WgOkUAjosCbPcr1SoK&#10;T9TeRb4vl/ncpL2ogFAyTnkekgld5nsxyndiUjXZ4e8Y0rdZZrqbHK7F1Xs34sstVuyga7v/jhB2&#10;7PJj/+F6HLinmekiBck5t5AbMWq+IG+FzMnB951LLzN+B92OrzKXaisfmdqVSM5dCFsgCe0yva7M&#10;81Ovx767BykKbMgzJMBJkDl5fiXMwEK1XlQ3F6GY5+zl++fg+56SE4XMwngUmNIQn76G6wnwV8io&#10;zy74CXsBm9TuCvhkXUAqFSThpVhjAWS4zHCBhgfNyluHXE0kdDapKk5FlnYdcujVzSR2sEqmk6PE&#10;LM5AFq2d3h8Pv9RcDrrgrMqEOZQCd32OarrirKM62iAjOHtRNeSEuzGfqi+aai+altWM9Ycb0L0n&#10;hJIuPazVaVSAiQThUqQ7VqoeHuvvrEVZtx7xuluQ41kJQyiKv6nAlvtqqC6lK5sDXbuKuC6ToTtp&#10;f3206fkEdTLue6QdJWWJSE+/Efce4Q0ty8fAhjL86NnP4t6P9+Huj3fzd1b07HNj96M1cNdForw7&#10;Db077dh+Vwhb95ejrc+OJoIsGJJGmymoaDJQvRXAROB5itLg4ncSXq6XVebDV5SOUuZgvf0BbNxe&#10;ie1761HVqIXRHqlG0SnmS1BMJestToXWvIZQXUx4RqO0IgsBZibBwmVoTLkV3+4vwxubmvAqFcBR&#10;WqbTTFQXCKyLASo8uw6nzXmzLy9BEq7ZkxdYygAFelIJIkCUChCxOmdomU8a0nHalInjhjS8pU1W&#10;lhZUXVILLAAMq7/RUp2CmwBQwCcRtrvvgZ8CoDSvMWFG4EeQqWYyYQAqYBFmyhoyMc0BUM5bDZIg&#10;AOSLLRCX61Cjx/Bz+H8qGq4PQEmo1wA4B0kFRlptaXM4C0CGQIYhA8CGQ9ojyiRBMoHRdEPpbEPq&#10;Wh/OtZXhNdrHX/Y2YvLznwS+9h+Y/JdP49RHH8L3CaBjTcWz6m+urE9AF14KXAR+AkIFQIEXwYEW&#10;ATPhLvBjZjOb4cyCXraTdn5ig2c6ywgaKrd+KjppdkLrOyG9O6jiJtrrcLGlDceb+2jJ9+DMlgdw&#10;fvMRXNiwBxcGB3BJ+imLgiRIZ7ivq6IgwwDsK8NEXxGBGpyt5OA9uxgGIJ+n9NSRtqMCQXkukhFd&#10;obqSRtIyU6Dq19xB+8/zGWvl77uLMb2vC28e6sQXmN4e2uLGI/fVYv9d5YSTqLYodA05MCSTq+2o&#10;UPOGV3ZYUSvdQlv0KG83oaHHiXqmqwce34wvfPUR9GwooqJLJwDN6BgK4uB969FMoOusTGM8Lwed&#10;S3Glm6LBRHGWS+FQyDSYz/9nI6swEbm6FGTkx6tljjZJAU9UnkBQrK3U8Ep5X9gOi1oUIM63xqIQ&#10;pbxwgV5qWHSxyNPGwGBNhtaaQEquo1RcgnxzDGzBDJ4s/TcBWEDLZ6SCsZPqUjaoJQyt5RkIdZqh&#10;CSZQscUg2KpHzZAAKoCSTgsVIOVqcTKtbgRKu82EWRtG7qqHDIcvDa3TncuQZLkNdRss2PtYO1q2&#10;OKEvi+D3t1JN5uCef+ylPa5G4yYzVR9vmNQkb/HSgnsxsKsKxQ2kOxXlkYcIwNIkpCZ9ADaet9Ua&#10;j26C6bFPbIOrKh4Nw1Shu+3o3+/CgcfrUNweh55dRux6sAx7H6hCz2Y7yhqzUVSTw1xJh9oOGypo&#10;/W3eRN74SFg9CUjPXYSYpA/CaItCNXOuihoNbM44mK0x8EtBMJVdaY0MvZOsFJ+AT29bR0UYB18w&#10;FU5vAnJlRj3uJ0CVWJK7GCP5q/Dynm4cG6rDm0xMb9fYcJq26TzhcDFgxQWbASeNuUrtyQsr0Jhf&#10;DighEBQYqrZ1hIi0AzxjzsKb+Ql4KSsKpyxZcw2bZ+OqqJNK82w/0VKtKsML2+Cw+pMIwy8MQLXO&#10;7xQACUzpTqcaSgsAwxAUNUYgCZQUAAmJvwXAcNOdaxD8XwJgeAoACQVAbjfVSEh1EDjNJThHVXGK&#10;yu/N3gZcfvwB/P7uA/jCYC/+Y/smXP7Jd/GHI/vx+3IHAUIwzJX1hSs9wgAU+L0DgNK4mQAEbfCM&#10;dEUTAFJdqconXqO0FxQAig0WBTc1WIGrm2oxPhLC+R4fLjMjHB2o5zpV38AmnFp/F47v+hiOH/wC&#10;Ru/+PMb3PYKTg5twpq8N44P1quxwWsoUFQC5LwEg9zE5IOqQ4KLlHiPALxEIF2kPLxOCs43XbQqA&#10;8izkOYzymYo7uNrgIjgJwE4qxw4GIXiJca6/FBMPDON720rw0UEj7tpmo1tKQVN3JnrX6zFIRza4&#10;JYC6LjO6N5VgcHcNQu1Mq5tL8OmvPogDD/bDQue081AbPvPv96Ke20kFZedwEF0jxegYLEOozk7I&#10;ZROAFEceDV2XHWY6majEFUjNiUGeXtJSjgKilu+zfC40ZSA1NwbRqSsQlbxcQU3AJ9Y23DRG4Fdo&#10;SVdLsdRiiwWASdkRykovsPOg3mAh7O5sNQVerjaa6i+GKlCGwkqhr09VStBZKm1waO/KMmFlYs+2&#10;rkO6aTUCjTpU97qoAgtho7LxN8uw9yYU8QZUD/j42Qx7dT4MZWnIckURgkZ07S5D994ydO4OItSn&#10;gbEiCuWDBdjzWCOVYABlvbzA4EJ07bFh5yPVGDjoRcs26ctrpxX20r4G0LWtFO0bi1HWVAhfeRK2&#10;cp8lpVSwuhXIy14KF5Xs8MZyyvI0nutClLanYmC/E317rbjvH1ux55ESHHy8AvseDWHDQTcaBgpQ&#10;3EiIUcWWNGjQtb4YfRt5jgN+VQNcVEFprVmOqIT3Kxtc22hEZS3tf3keLPYYNZ6fnpCvatKp8j5H&#10;IFEpQIcvgYoxBUW8b74iKkHjamTmLITHuhbB9FtxpyMFR3f34q32EsLPiWOVFgLQhvOScwe5tBtw&#10;XJ+Nc1R5AgoBhthdUX1hAEqhtgAwPDCpVGhI+d9bBYn4Y9IqXPbpFNiuVs62A5ypJOQqTRgr1xOC&#10;OgU6sbNhlReG3zhD4Cjr6jMVhOoKx5jm9mokGVFwhJMKARaBEAagjEb9XwFQIqwA3wHAObi9G4Cy&#10;LpMxvdsCS6+RMATD8JMKB/lOzYXCEBUogJR2fRNUXZOtJRiltbpM9fdGdz1+NdiFD5cE0F+Qj7aC&#10;LHxu7zZM/Ogb+Av/f66EoCD4wsD7KwC9qh+tfC9gVBUdbQThHADBTAy0ZlcFgHMZhdhgGd5eytgm&#10;CKgrI2W4QACcHQrgypYKXNxYjWO9lVSlrXhjeBfe2vU4nt36Sfxw/adw/O5/Bx74DC7vugsXNg7h&#10;ymATprjtVWlWQwCii5a6h0AkTKaHpKaZEGyT5jwuNTFVGIAzvOcyeo9SgAJDfpZuk/JMZ/jeyQAP&#10;Y91eXOmeheDlVg/OdQdxZmc9Xjrcimf2h3ipi1HTuA7D22RAkFyCkG5LRlTqs+HODw/j+89+gWmq&#10;CbUDLjzwqZ1oHvBgacT7sTbhfUgrvA35lpUors1Rg4p0jZSgodNLBZeJXLpRO99jV9AIf5n0KDEh&#10;PnUtMpmRp+XGIZrvsnxndNBZ6lKRr09HgTGNFjxSAXB17ELV+0NAJyowxGfkKTUqEAoEBXpie0UJ&#10;SttAscML3L78WQC6smFxZCAjdy3i05aSrlQ27nRa4jSeXBp8oUK4y/Kg9yZD40xQSwlDIBUVlLcy&#10;b69HaoxbCYY+l1J/ngY9QryR3kYDCoOJSglmuyPhrM9G/x20jPe3Ysu9DapNX+16I5VhCXr2u1Ha&#10;kwlXQyzW30VZfYC5xA4Xhg+UontHAB2EX98ugVYDigU21bmqa1k95bbLFQNtwQpUh7Soor0Lqtqn&#10;WBQRauXtOWoI/ZYNhbjvH1rw2W/uwJFP1GP7vT5GEfqpDjs2W9FNe92+yQOZL3lwRzk2MjfrGPJR&#10;Zq9AfPpNWBW9gPY2B83tNqo6WuBQLty8Dy5Czl6UgHqC30F7K3OmSNlfgODzlqSpypPiUA4CRRlw&#10;0VK7NStRkbYQn6q24Oi2FrzV7MNpqpXj5Uacono4V+nE+SIunQYcMxKA7gIFCyk3U01gmNMJFAV8&#10;KvhZVOEVAnGcL9BMiVXZ4D8lrybQ5pq3MCGKFZ6d+pKwK6fCC83CTbZRKlCWtEhSxjfB/chyNmiJ&#10;mUjGmHCkAuR6AFQ9QQR4BIUoQVFdsxOr87OU80lIohP4Sa2znMt7AEiI8MWVUWQkBHKqqYsAkBmE&#10;quwQAKr/E0C8Z+8AoNS2cinfhUM1xeH/ZeSTidZijDUFMdZSjPOtIfyyxIGPabPwVKkfH66vxsGq&#10;Ugy6eK2/+RGObu7AaX+B+r3AL1zeFwZiuIZY1QY3CQQZ0uylUa6X90SAre45VaTcH55veLBUqawQ&#10;5XdmqAint1Vg5rH1mPrwVhzf04eXNg7jLzvvxSt3/Qu+vemf8U8dn8ZPt30JF4/8B8bu/Cec2bgP&#10;p/t6cGmgGeO9NVSBVH9SEdIVwkx/CFNDVIR9XGemOs7zuzxXDniFz3GKykpG8lYVIlxKSCY3xndn&#10;mgCcJsTHu/2EoF9Vpoy2eXCWlvjs1mpceGQA/7meYkF3IwY7E3Bwnw3tLfH49NPD+PZ3H4A7EEMH&#10;lIt//8bjGNpegxS6HWd5FvKZ2cek3Qwn0784LI19Dd3lKsiskz3rSzG8tV71EImIW0Q3mjRreR0F&#10;sHn0SM6MpvOKV8uEtAimLQPydOnQmLKgM3NfdDqZWqmwnC33E6WXpaUbpdKTtn4lfG98fPfNdEnp&#10;BXEKeuEmMgLFBT4ZKdWdRXuWA5srExk5axAdfxvikxcjKV16PCSo7x1eAtJF4ppikZa/Go5gNokf&#10;RKEjHtmWKPgJP1d1Ngp8MVR8tMU9ZpR2WQlCK9wNWlgrc2AJ0YsXJXGbWBiLk1Df78D+h3uw9XCT&#10;qlnu21eEjl1uBNoykedZjd7tJTj80WHsv78bfVtKUcRjdMjYe/e1o3WDH/GFy5DH4/dtrqa6ylGq&#10;z2aKh9uWAr8zC8uWvg8OQry9twhldYUY3lmM8pYsjOzx4RP/tgU77uHxNheib7dJDZnfu9uKnl1W&#10;DFOF9u0NYGBfKdYfqEJNr4mgpTrk9enskaikQmzvcaO2wYSqKi3Kq3jtoVRo3GtQxpwtxOs0m9ag&#10;odmIhjYLbIFkBCvzUM3tA4EsBOzJsMctRF9eJH63qw2v0LK8UWei8jPjGBXZSSqHU3xRTwUtOBcw&#10;4ZQ9D6dsWaq/rSQkKbM5EyjE+WI9zgc1OObIwil3LsZK5gDlZ+5OeJ40ZOKF9EgCji92BRNvJQFV&#10;RVjIqMzcv/Qhng0qQglCbjrI4DFnfFR5Xj2uch3FhGcptyuR5i+zwFSVH2J/CTG1Lksm+Gv9iAWK&#10;YVssIevy3dz2MrS+TLF5TTkyoaqyQwGbwIygkFBKcg5yYdBJiKKTvsTSX/hacxRRj00BBUlpAqMq&#10;HgS6hKiEqhjh76THwwUC90xzMV5pKcNXeJ0fYUI6bM5Fa+xKNMevxfn//Bdc2NWHc7y/MoCA2GhR&#10;knIuspRzUefAkHX5TgGY+1Yh5yLA43WrjEuWcp3qfHiurUVUoX5a3TK8sq0KJz6+HfjOxzD5pSfw&#10;wt2H8Lv9H8bLH/kRfvzgn/CJbb/BF7f+DG889BwuHfk5jm38JM5sewjn9+3ncgCXhxox3lJKsJZi&#10;Snq59FdhaoBg5PoEle5YjRfjfOZjfNYX5flWMTOQtpzM6MYJv6lyq7LBSl13SHOcIhVSwXKlyY3z&#10;7T6colIbZTr88bAHHckL8PQdAbz+w3vw5D4HXv7ZvfjDj+6HKe9DyE2/ET53CmoqDeiknW5tc/Dd&#10;J6gca9C/tQSh5kLCsRw6RyQFxc10WEFs2dWKQKkeS1d8EGujbkM0ba+WcPOX2gm7NETG0wZnE1hG&#10;8sOSA6M9HyaG1pwNDe2w3pmHXFM695mLTF0ycqgKYzPWodCWjQAz3NJ6P1zMsM1+HTRMRzn6RFVu&#10;KOWBCwRuVietLZcSGkM80rJWoVAfh5yCSFVBojeRyvY0WB1C3jjk0SLnE4RtgyVoHymFwS9j/aWr&#10;yhF9EQnrXANdaRxBpkOFUoNWFFMZBVsMqleHrYKAc0YiWbsEQcJk15FO7H2wB/37ylSD6cZNLoQ6&#10;DNhyqJUW10Aby9whaSEsPM6hR/rVROby/2WU1PH5y1Db6SFcbPB4MmCSc8teCYc5EatXvo9wT0PX&#10;APfZ6UQ/4VnTrkXfVg923FWOpoE8tFMR9u4wopNyfv0BFzbe6cW2+0qx6e5Sqs8SgjGAwX3F2PNA&#10;Mw4+1IUte6sxTBhv3lmNjduq1QNu5b4bB5xwVaQgWJ5OyCWrMdQ6O10Y2hhSQ9+X1lOtFmXBQkDX&#10;+vNRnR2F3ZTjv9vahJe7fHijRoezNSYcL9PjFOFwKuTAqSILzgaoCKVSw5pFFUdgMOGO8YU9E9Ti&#10;LONMQIOj9kwc54MdJfykp8ZkwIyZoBXHaBGeS11HK0trXMkEywBf/hnCcLrMQdtLCDJE/UlikEQx&#10;ReBNM5e96mUQguC+FAC5j3CikZri8EAJ4Vpj9R3hpkKUofxf1OF8AM4BU0ahDne9ezcApdJE5rf9&#10;nwBQmpaIAhP4iTUV+CnwiGWeg55EGISiIKWHytVGGVHGi/P1QbxeF8C3XIX4w0ADfrWhAyORy/D9&#10;bcM4+7FH8XJ9AJdDxvcAcL7qlJB1+U6UqjqHuZhtn8j/89qlDFOWariwGl4fITnWVoSz6yvxu02l&#10;+Pndrbj0nY8Cv/9PXPjqv+AvT30Of3ryB/jBR17Avz38Jr770RN48+kLeOOBP+HEPT/A0cP/jPNP&#10;PI0rT3wYb2/vx+nuWox2V+F8dwXOjdRieriBlrgaU7T7Y3VUdHzmV5iBXfRLu0+eD5+5avvJTFUG&#10;TBilZVTqmqpRjWJN+yy10uNUtFe6AjjVx3vB9PjmgRocNC7G4ZoUnP/5A3jtO/vw5s/uwRef6IQ2&#10;9f3wm1fDY4lHU7UJz/z7Y9izowEy3JtMlzGyqxxepv077u+Bjy4qlqqwqFKL4U31qKp3IjNnHdKz&#10;yYX0KIotHbzFduRoUhCVsBKJ6RHI1kgLjAK4aYMLDGlIyY4myFKQXphAVZkDLQGYwHSVmEN7SxCa&#10;vBp4eI0+vo+yDPK+u+mepJmNWGEFQIMlmdY3HbLUm5NQSACmEoAmWyopm6aAaOZSgJivjVG1xXoq&#10;GK0tUZUNVnc4CJESlDQbUNysg7suB7qSBGhL4ml1cwlBKRM0EoAmFHEpEPTUFahCUltZOqKybkGW&#10;JQLtG0tx4KOD2HZ/G1o3BbD5UAvufGQEsemLsGTdAnxg4QKM0I4+/eV7cMfDXVRlJHppqppnpLHP&#10;SyhVw+tPh14XAaslFh7mQumZi2D3pWBkWy1auU3veqrHQ43o2ejB8A4fVaUVnRv1GNxlQctILhVh&#10;EP27zDy+BjvuD6lBVDu3W6kQ3dh0qBQtg2aEGqkSeqxo6bKholaD6lod6poJd8Jf543i8eIQLE5H&#10;SXEW2jtcaOvxoKSmAL4yqkdjFAzaSPTV2HGACeLzXWV4blszXmx24O06I84RgCdK9DhLhXS23Imz&#10;RVacJ4ROWrNx0pyplJrYRGlDd65IT/hpadE0qnP7UeaAF/nAZaSW6QDDT2tdmIo/Jq/BGAF2PQBO&#10;E34SYQBK4+kpJhBRftO0H1e5DiqGqwSx7Fe2+VsADCtBFf9/AKBSX3Pq790AVCEJej4Aq3nN6ng+&#10;Lr2qNvhYpQd/oNJ+s78R5+7YjLf2b8H5++/Ei8PdONFYhMvltIdVtncAMHwu7w4FXTnuuyAYBqCC&#10;IO+BGjaM532p04+TW6vwpzvq8M07q/HcF/fg4i//CXjxuzj7ra/j63d/Ep8/9BV86cN/wpcffBHf&#10;vf95/PLI7/DrO7+Lr2/+OH77wKcw/dVv4Lk92/HqUDvB14yT/RW4sKUOMxsagb5azHSGMNEYVP2e&#10;L/MZXpFBMsodaqi0MSn34zO7FOR6mWVWAcoMdgTz7CxzfjX6jcx5cq6HqnlHDSYe6sGnqOjuKI7F&#10;a1/Zhre+uw/Pf2MX/vOTvdjRR4djWY0KpsMqOrI7tjdgmO9/E9N+23ov7n9qEwWNlrBiOgmmkSGx&#10;VHDxCn5OXx7dZgojHVoTGWLJp+LLVuV8GhOdpSED+Qamd48GObS8CemrkZEfqyo01iYsQ2pBPPIt&#10;mdC78mHndRXXehX0vHzXHBQF1oAeLqYfH985J52TwZVDm5yCBVpTIoyEnZ4AlHUdISi1wmZC0UZr&#10;LBUj8p3UEmdTEeZpYqCzJanxvnJNUajt8qCu14uqLruCWnGrHo6aLNreXPhaaA0b8uBv0RJ+eoZB&#10;lRGWtnE7AlPmCTEXpWF18q24LeJ9MBTl4vCT22hx+7H73n48+sn9PMkY3LBoAWVtJB5/ei8e+Ngm&#10;jOytUA2gpXteda9dFbJu2VsPdyAFRnMEyiryECihovUmwOJLQFOvC1ZvIhrbbbjrgT6uR8FTGosd&#10;B8uwYY+XltiFliEC8LCf15JGmEWqcsGhAzaqUlri/W7acRsVXhRMPtr/ohjYPDEw2AhbZzx8xRko&#10;dEZB64lGdZMew1TF3bwvFdWF/J8M95MIqy8ZRksM/FSk/RUm7A/q8ePtnfjDUCVepno9XW/FuUoC&#10;sEiHc3xoFwjA81RxF6jETlqyVXe28PwbUhlwngAU+J0lBE+68vC2OR3n+PAFVDNM0FNeM97KT8Lv&#10;mXuOEWKoIggIPwHg1fJZAM6UEERhAFLdSde5Saq/SbcOky4tbbABM6IIBYzcr7LJDAGegEyANx98&#10;/28A8Br8xHb+dwDk8aX8UYoBUM19V1PVVPvxOjOIn1tz8V1TFn7s0uNXQQeeC/mYIflwpcKC8XkA&#10;DNvf64YcR445D4ByDnLsd0NQDU3f5sTx3dUY/eJ+vPXMQfz4c+vx6y/vxcyrX8P4Cz/Ci1/5Ov7j&#10;kX/DR3Z+Dk9u+Qo+tekb+Nahn+MLG/8VT3Y8ip8++mXgp8/jJ9t24/kNAzizuQtnhqowtqUWVzfU&#10;AwN1qsfJTGspxudGxhmXog/ef5nKQFyFPDPV2F3Kf3meYs1lek8ppxQASsiw+aPdRTg/WIqrd3fh&#10;p4NOPFodhy/ttuPjGwrws8/24PWf348vPtmHam8MqvxpcOkj4GOarS5KUb2e/LU52HywmY4xiNZ+&#10;PzqHQyiuphoToUXnmVUQTXFFiGlToLfmM20VEnw5BB8tLp+N2UlW8D3PJySjkpYgImEhMgv5G9rZ&#10;2Iy1SKMKNLgLUFLnuwY+N69X1sX+2uiOBIx+pp0gnYCjxKB6lCwQ8BltaQReBmGXStglq3UBoHxf&#10;oI9HSuYqAjD2GiQLaeP0jhQUWOORoVurygG91flqVOeyDhN8TYXw0uv7ZWy95nyqQC0CrVqqPz1K&#10;OywI0tb6aQkDDUaE2uywleZgdcpC3LzmA7ShXajtK4a1OB8H7l+PXXd2ISVvBT76j3vx1GfuoHIL&#10;EZoxyLAsgak0AcWEbH2PBX2biniDIqE1r0JlvTQ8ToTeuY7nSDtvX4O4zA/xex3615fAQlDlGRah&#10;Y9CC7QfKsEn6Bm/SY+NeJ5c6QtGG3feXYMsRNzbc6SAAbejabEB5WzrKmzN5UxOQq1uM6ERa8OQb&#10;+fCWI1WzTHUB6ujzoaPTjXoqumKZqs+fCrObIHYlwOlMRtCZhuLcCGziA3t2Zzd+1xHEa40OXKi3&#10;40yJDicVAB24FPIwZ7bikpugYw543JiByz4qM/5vkpL+ImF4xqfFRT7U8349TlhzcI72YEpGgaEC&#10;nPIY8XpOPJ6NXT4LQOkFIQCk4pkPwKsMBbciWmc/4efRYcKlwbijcHadanBSACgJhMeVWkQFOlEy&#10;XM5Xf9cAKOCTEOAJ+P4PAXitzE26o80BUKmuOeiFbfAsCLl/guBaRlDlIxQJuRo/3uI9eIvX9wbv&#10;y6laKp6aImZCDowp+8tMYg5+EuFzmA/Ea2p0HozlPBQQ5Zx4fCkDFBBO896M1tpxst2Bo9tCmPnK&#10;ncBzn8CxXz+EX3x9N978zZPA6Z9h5o0/4Wef/jd86f7P4ZdP/RY/vf83+MWDv8X3Dv8AX9zyebz+&#10;b89j5oev4DtDu/HnjZtwcXMPrgxUYmqAoBqoxtVBArC/ZlYF8jyu0DmMyjOkGjxB+L2uSVS9hqR7&#10;46jU9kslkzTnkbELZcBWASAzGGnOJA2jL3UHcXlTBd7aU4ljn+zHs4/VY2/xIuyuWoEtDdFkbRxa&#10;ylJR4aY7zF2KtvJc3LG5DI0URcVUfsWNOqbrNDq2APo31aGpuxSuIg3S82OQSuurMaUhlwCMiFuJ&#10;uJRIKsAsBT4p6zM58lDE98sZ1KoRnTOkeE4TRRsbC609W8FO4FfZUqKgJ7AT8In9LeIzF0UYrPYg&#10;xOdSTZsf4nMqqnVhgck+CzqJHFJYYKc1JakoNCQo8Ml3GiMvimC0ODNgdKRBTTbsTEGOKRrxvNjI&#10;jFtpZdfBUJKi2gKK9XXUZVMFFsyCsKkAngauN+kUAGVGuGCjidbZjqJ6C7LNcVgacxtqesqRrInG&#10;+26n6iN8H35yN/o2hvCpf74buw63okam4+zUIduyEpmWZci2LkOOeSn0rrUE5S0wuSMINicClZTY&#10;rjWwFcfBXZGiKjCqGgxw+rlO6+0MxKFSpqnc4kPnkJE5kg6hhkQMbbPg/o82YtMBgu8OIwb3GtC5&#10;pZASXoNWbtO10Y6RncUoq8tFctZCPriFfEBRcJTJTPi8PwI6VxK83lTkFa5EWs4ipOctQRbvUUHu&#10;SmjSliBv8QLsyEnCSzs68ccWL96qt+FirQVnimlpmRtfJKQuV3hxmUpulGrsnDkHxzRpOM+XYVLK&#10;7qQ8p5T2OGgkCM24RHidtufhNHPKMSrGaR/VnNuAN7MT8LuYZbhMK3tVFKAaep6JNcREzP1cpfpT&#10;AOTvpeJEYDfh1mLMUYBRWz5GebwxgSD/L+WPknBUTe8c4BQACUYZFDVcy/z/FIBSZiZle+8GYDjC&#10;8HkHANVoLNJNjTEHwOtVgqhx+5gApphQZJTqGca0dDmTBtJtZbjcQLvXGMAY/39ORtPhb0X9TVKt&#10;/XcAVCPGSDBhqR4fc+ehADhPCaoJo3gvBIDnO1w4tSWE8ae3Ab97EjOvfAJv/OZ+/PyrO3H2uc8B&#10;R3+Jt7/7DXzzgafw/Me+h+ce/jF+88CP8Bxh+PsnfwH86jImvv4ifrj+IF7YsBlnRjox3k8AdvF6&#10;+stxdYgqcKgOV3sqMS7Nfgi4KwJAXt9Zd/4sAKkIpUvjFSoiAb2MXzjTEVCjTquBHHidkPacMh1o&#10;ux/nOz24uL8OZ5/qwatPNOMrO004VLcOm2oi0ORfjVKKDb9pHTqqCvHtLx7B52h7q+tz6aoKVANp&#10;S1E61iTfguS8tcin2JJa21x9surZoaGLkYbNUQmrsCZ6GTLz6UjpftLz4hCXuhpaSwaKmCH5yoww&#10;kkMywEJK7jqYvYUobyoi4NwKdALCiuZiVFH51rSHFBRDjUEVla0lFDEBBb8Svm9UgCmEWqYCXkLq&#10;cqyOvJFWNwqZeRHIyFmrlvm6OKUObe5seElsX4kWMqy11Z+tJiDWe5KRYVyHHHr7VNMqmMvT4WvW&#10;wEYr7GnMh5OwcDfkw82b4KqVydBlNjknKjp4wrR/NV1F0HszsTJxMS1oNRJyI7Em4XYsWXuDGla7&#10;vc+P9durUN9p5UUUYM89LVRtVRjZHULv5gCGd5aiuC4Lq+IXwOKPVp8bemmz67NR0a5FdZcBzTLd&#10;ZbsdxZX5KKsuQGOnBU1dEibUdxRi14EKlFTTLnfn4sC9lejepEHn5jy0rs/lUoverWZ0bjChb4sH&#10;G/dUYOsdDdiypwE1TWY+FJnQxQBrUSYBywfjSITHk8b7Kq3W1zDHWqsaSxsKVqMg8TaYli/AIwTW&#10;G9s78GKjGyfqaIFDWlwIGXGayu5KbZC5tY/214hxjx6XCLbXcxJwkhZNppOUMqzJCicuMee+EDDg&#10;EuEl/YXf1qfhrDmX9teEUbsGR3MS8SwBeMGpuVbhIepPwa+Yqq2Yn7kU5XfFVYgJwm6KMWYvUHGF&#10;IBwnFGUGOWm+Ir0ZrgFQQDYX0iPkHeWAArpw/J0AVFCbg5+EUlYEzHzYhBWXajJzTQEyBDSMMABV&#10;W8F5AJzk/ke5zwlCapqgmyHwRLVNcT8T/F4NB8XzkH7D04SFNH+ZD99whM/h3SEVMlMCcbHlAj6x&#10;4XMgVACW/fLeSYNuGYb+cqsbx3u8OM2M/eq37sPVPzyB6Vc/gV9/ZSuO//KjmH7pGYz94mv49l13&#10;49s7HsTXNn4Yzz76Vfz4wf/ALz7yNYz+4C1ceeb3+OnOe/D7bdvx2sYunB2qxkR/KWaGqzEz0gCM&#10;EIKDtZjoKMUlnuOoPAde96WAHkf1qapHz5ifmV4J3UW9Q01VMMHzkh4hM83yTPhsJPieTrdI42g3&#10;zqwvwpsHy/GV9jR8dbMOf/78ED51IIhqG12QYRk29njw7E+extf/5U4MtmpQUZNJd6ih4NFQCRoR&#10;nbkY61IWITknQtXGyuCkhQp+8WrOjqTMSKRkRVNgUFylrUNqTjSyCuNpexfTuSWiqMpKV5VNCGYi&#10;Pn2VKtcT4FUzE6vvqkRTbw3aBhtUtPTXoXWgXi2b+2oVAK10Wak8Vlz2OizIo8py+POglYEHtTGI&#10;TVlC4q7jASkv+bmQltdgZ2J2Sz/YXAVAhy+P9M2B0Z0BjSOZVM+CqyIfZiogrS8B+uIU5Hr52yCt&#10;X2UmIwvWymw4qvPgrMmHq7qQN8SKmm4ZIDSAluEQ8myJuH3NLehY34rYzLVIzY9CiLZQpt6rplKs&#10;b7OgslGL0rp8VFFd1nYasXl3BXYeqMXjn9yGJ/9pB/o3cn/tesreVNrYcmy7sw4b9lVSuTnRscGH&#10;wa3l6BoJoH3Qi+Yel+rpUUNb3jMiM7b5eLwMFFcnYeMuH7o26NE0kI2eLdK63UyAEqQdBajr1KOh&#10;24aGLifa+oPwlxfAHsiEt0IDf6UWJRU6eHyZCBTlwlecw5wtEmm5S6A3rIOHKteYugTetTfh2x1l&#10;eIUv5ktUF8erzDgb0tFymXCc0l3myhUFKAAcdelwhTA6VpiGk/psjNPezlQwkZa7cbl4tpLkIuOc&#10;Q4OThmxcsBZgxk9LYyvE6xmxeC5+Fa4QouMyRFYJAUX1pyo/iqjauN0UQ5q9TAroRClK8xduP0Ml&#10;KUCclkoQqgYpe5QErNqzhZVeOAg2pQbDKvD/AIBh8ITV37Vt/h4AcvsrtHhjLVSB3G5agrCaaiYA&#10;W3xqesgJGYFFjkP4qQnmrxPzoTc/FAAFdNynRBiAKuYrQF6zlCleabDjWJMNrw8V4/LHNmH6ew/g&#10;4s8fxPPP7MT53z6Omef/FWM//iKef/JhHH368zj62f/A2W/9HCe+/yx+97lv4uS3n8XUL/6MXz/y&#10;BM5+8fN44+GDeGlrG05vbsTExkZME37TI7TBXE7RWV3ifbvCezLNc5Q2pG9qkpgBStmv9Afns6/n&#10;9clkTx28513MINrkefwVgDIp/BQheKrTifMHqvDS3iBe/Ugzfv+xDuxtTEFrMAou3VKUB9Lwrf98&#10;FL/+0T9g84CD1jWFoicbJa1aFDXpUehKRnIBGUOYFdoyVLu9bHKowJKkIoVglAmMYpKWIyZ5BdOQ&#10;sInASltOQMarxtJeKla9PYsKkKDMjUG2IVWpQKOnUNX+5pkzqDJjVdmgfL9p7xB2H95KLvRj0/5B&#10;7Lp7M4Z2dmNBQsZK6B3pJHAyd5jOA0jBIm0j7ZinhIm5VIaSMVDlWKiQbCgKmWghDSivd85OPFxr&#10;QikfYkmTBR6CLSBQGfDQ8mphJvgctQVcN8At44bVagjAQphLZe6RPPhrDajt8aN/RwM07hTcuuoG&#10;dBKAq+OXICZtBYa3NFJh2eAvzUJpNZVjKHM2CFNPaTphnITKmly0Usm19zqwndL84H1dqqV5J6H2&#10;wJMbcOihHmzcW4X1jA2MwZ3lGNxegd5NZWjp88ATyqLtraBtdtM2S//EAjR0amilVyLHeDNzDT1z&#10;FS0BlwyzLwauklT4K5hh2GMRk3o74jKWIClnBR9mNH9vQGWdnQDk9blSYfem857GITH9NmRmLYbH&#10;FAtb+nLUpazA89s78WJ7MV6usuBoqQanJXi/j/JlPEe7elEASCt7xaWhJdXgjCEHJ3RZuEhrO1Eq&#10;rfmZm9O+KgASVuedOpwx5eGipZAAM1HBafCX5Ai8kLiWNlrPXN6ISQJQ1N+MtAskSCc8VJguvvxi&#10;c3kcUX+TTi1DQxAacFXgVyqVBrPqT6Aiifea0puDn7LDXP+/BGA45LPaRmymir8PgAK/cQGgKEAV&#10;AsCAmoRoXCYlp+2b4v6lkbU05J5/7P8u/jsAyjnIoBByXjJD3hjTz9lGJ97sDODlbVV45ZFevPLP&#10;W/D6N/dj8sV/BF76N5z75sfwh0cPYvw7z+DcN57By1/5Ei784Vkc/8WvcP7nz2L69y/h5He+D7zw&#10;B4z+8Bn85fEj+OP2XlzY3KbgNzVSC2xowPRgFUbbZL4U6cEiANQoAM4UmTBFFzFdZuL5Ee5UeJOd&#10;vAY1oAKXBKKCnwIg7yk/X+7y4OT6AI7vq8DFTwzhJ/fW4OuPdeKpe5qhy74NedmLsW1LBZ7+5C78&#10;5hefwJZ9ZfA3ZaK8SyZDMyDU6oCBaUTvkUbRmcjQyJQUiYRfItcjEJu2FKtjb8a6uFsRm7oUGXSk&#10;2do4NbWl0cHfmOiyPAWqa5yOkZofp5q9OOmIBHwCPWkKE5lCK52wDDHpa1FgzSKvAgTgAA49shd7&#10;7t1GJvRhwcqom5GYuVpNHVdoTpk9iJOKTmaE8ubxAOlUh2kwuajg/AXwFVFhEYolNVYU11gIBj3c&#10;VD+2kmwY/KRwpx29uylBt4VUDxB7tRY+gWO9kbmAGd4GIxWgBq7KAlj5m2J+176hDDpvCiLTV1Ci&#10;lmLRuhsRR1D0bahCqEYPm4eWUgYjCKby2JkokgoXRkUVz8eXBJNlHRJTboDOug7VzXrkGlei0LoG&#10;2w804chjI7jj3m5Svxob7qjEAG3zyN4abOH/Nu1tpDwOoI3R3OtBSR33V5FO+CfyntyI9PxbaZXN&#10;VIoEd0maGl/QXUpVZ4mZfVDpS5GQtZLLZViXvJDHjUOwTIfqGuklkkelnMGHFIukjNuQnHwzbPlr&#10;YOUDHdIn4vnNrXiu0YO/VJvwRjAXJ0sKcSxYiLeCtLOVHlyUCbqDVipAWlNC6RzhdkybiXME21gR&#10;4SEqsIw22GdSALxEMJ6zFOC8KR/jDgKNQHwpaR1eTFiDSwToOEE5ScU4LRCk7RUAThKAst2Yo1CV&#10;+0nFxxVaaIlpQhNFFqCMQKP6E5CINVT9cQmwa+pPgmD7/4ICnOb3k6L6aAGvSjngXMw0BgnBIOHn&#10;V5OZiypUPVDmyvreHfOhNz/+FgBlDpFZKywhjbJltjsLLhK4xzqK8UJfKV6/rxeXvnYE03/6B+C1&#10;zwOv/jsmfv5Z/PKBXXjr6cdx6sufx6tf/wIuPvcLnPnNz3HmBz/B5G+ew8Szz2H8hReAN17B+R/8&#10;AL+5806c2NSNmfX1mNnYgKuMKVriyd4QxgT2PL4MniEWWDK5GQJwptTI83JQ4VGddvBaenivOnit&#10;LXxuTYzG2eWMzOZH53aK4uHiHfV4cX85PlKbjKe2+nDvzgrUVebD7ohHWibFQcICrq9FZVseunZ4&#10;EerUwV2bi4bBoJrGUkZ29lFYGTxZ0NiSkZC9DBnatfCGCujEDCiWyc/JmPR8geIypQyl7V9CegS0&#10;lmzkSVc4wrDAkoksPdllz4E0g5FG0dIkRlShfCcRRRguXnczNM4c9FAlbz+8EZsPDWNBUhalZsoy&#10;5JuS1FI+Z5HI6bSgSdlrKTtXqO9jU5fTj69AEj13EoEpyjEpZzVSCyOQXLgaa1JuRlz+EjStL0br&#10;plK0bi2DhsCKzl8Jc0jDC5dJzKkYW+zwEYZBgtBLEHqpGivarXBW5KoZn8r4gmYbk9QMUWU1RjgJ&#10;VSfBIwCUOTlkWkonw1OcBTvVlceTBJ1uNZJSboTeEkHLvoY3ZiVyDauo5OxqSKzDDwxi990t2Hy4&#10;BhsOVWHToTpsvasVG+9oxs7D3YRgEPaiDNprHr9Ow+u6jRnCSriDaTwHDdWnBgFaXU8poUZrW8ic&#10;Ks+UgNS8dUhl7pRSEIEo5lpRyYt4f1bQ/haimNfi9PPBmqOgs0TBoF8HnzEGDj7IO0sN+ONQLf5Y&#10;Y8frtRa8UZSHMyEtTlABvikArPIxcQRwpdiOcTcVGW3wOSNtsCYL52xajAcJm3ImNMaVgE1B8ApV&#10;3zkLlaI+F5cs+YSbCa+kROL5uFU4Y8ymzaHVFQDS+goApaH0FH83KQqQ+1fqz6XFZVOOAqBY4Kv8&#10;zdUyUYCEiQCQEBMFeA1kcyHQE5hdU4b/BwCcnGc/BULXtvs7ADg7xy9BVMPPzGSkaRCqeR9lHhH+&#10;brLJT/Un5YLchtv+bwJQQVAAOAdB6cEic76c5e+O8jrO7urA9KcP4vJ/3oMT3zuC576yF2//+CM4&#10;/f2P448fuwuvfOwBTH//GZz+3r/j7C++jZPf/xbe/vJXceW7P8PMb/+M8Rdfx9Srb1M1Hsfrn/gC&#10;Xh/uxMymBmBbC6Y30AIP1+Aq1eBYK2HP6xwts+AE4YEiPmO6jpliA5+Dnf9zYKzdhYkuL8YJwmsA&#10;nIurzS6MEpJnO/nM7u3BL4YcuDcQgU/vq8RuOr8Nw6UY2lCJjl4/GluNsDrXIlifgo5tTtQNSQuQ&#10;AtT0eFDd5Yer3Dg721tIhzxrPGxFmajjfru4D4lmQrh7pAJVPKY406jkpUglADPyElUTmVxtOpUh&#10;IUcVKLAT9SdKT5YS0hNEmsZo53qKiDJcHrsQCyNvQi6FXV1vBRZoqPoSCDUtld+amFuxioowOmkJ&#10;Ygm9+NQViFOxnJ8ZycuQmCqtsteoAsmk7DW0iQnIMsVhbdrtMBBQ2+7rRvfuSux4uAdFBNuSxBsR&#10;T6onG6OhCaTDTOtrlzk26rXwN9Bm1+Uj0KRR7Qd9tUb4asy0xiaqMTPcJbnwl+UiQNXlK6btDWbA&#10;LoMz2JNgc6TCYY9HkT8dxUVZKChcAbszXrXLK9CvUba5okGPuhYLdh9sw32P0w5/pA/7HunCzvva&#10;sIUA3Hq4HTvv7sbeI33IMaylglsLE3+fnLkQ3hJabR7fFchEMFTI0NB+a2BwpSGPSi9TG4U0gi8l&#10;by3ic1YhpZAPKG05VkbcyIe0mvDLpWosUHOfBqiSayoMaAnkoo3gfLrNj+e7S/Acv3u9yoQ3+RKc&#10;4stwvJgA9OtwttylKkFGaVdH/QZVE3zWkIujBek4TbiNCbxCTHC0waIGr/gtGPWacZ4K8IwuB2cJ&#10;wSm/A6+kxeL3MStwwpA5W3ZYQpvK7UUFTgctShVOeJj7S1mgKESvVLjkqUqXmaAMfW+BzP+rurcR&#10;VNKEQ5YKWnMwE+D9TQBKhYnAb+43alguAjDcFe7q9QAo8OC6+szvpWmMqpBgqP7FDDWlpsBkDnp/&#10;BY2AixAiLKVP8my/5HDI/hjS57iGx5MmMbUCQAb3JcpPQtYVAOV7Hv+9MXsO80NBUM5T/s9rUDXZ&#10;cj6ETTiuCtAV2LlOtTlKxXW6yow3CcLL25tUX+DXCJU/PtyHHz/Qje/f149fPLoDzz52EL+5dxde&#10;+9j9+NNH7sIv77sDv7jzEP788JP4/QP/gNNf/TmuvnACUy8ew8Qf38SrT38Jf944iCubOzC1hWDd&#10;0ITp/mo1qvRYR0h1m5P5lc84C9RznvEzE6Szu1rjoMLjNbRSobZRAbZKmSCfGdXf1TAEaZFHmx04&#10;2UB3srUW5+7qxheazdhLQVKuj0SRJx1V9VYMbq7GnoMdGKEY6trgU86rYVCGyNKoqTaKmOZLW4zI&#10;sVHNeeNgKU5GL11j/44qtG8Mom3Ej6Z+DzrWl6BnUwW0jhRCLVG5UrM7X9nfnEJ+p0tnus2Ajg5G&#10;Y88j5JJUFFilZ0gBBUoiYjIjkZwfT6GSiGyCMCmPaZUcyzWlYkFOYSwycyPh8hciX5eAuKRlSM1i&#10;oibwEtNWIjljNVIy16hIy4pAdh6VT1YMVSG/z42h1ExDmi4Gt0d9AC2bKrHvI+vRuCWIkSNN8LUa&#10;sDz1FsQUrkI8VVqGPRrZbl5sVTacdVRTlMPuhjx4GvNUe0EvgegiHB0yjDYtsl8UIuWwgCdYRlhK&#10;zbONFt2QAKM+HnZLAjyEocsuExNFweWiGjSsg5N2urrBQHhmqWksyxt0aOx1Yc99Xbj78fXY80CP&#10;Gkxh2z0d2H53B+57YitzHjuiqSIjYj+APM1qNZBCSTmPW0o5Xk5Y83OgLB+eEt58RzLBt4oQjKQS&#10;lAlc4pBB1Zoos08VRiExawVlfSYftBd+Jgx3qQl15VbUUWWPmOPxTLsff6aV+HOZBi/zut6gbT4R&#10;MuKoX4PjvkJcIHSkvdYVmdO2yITLBNM5qrI385NwzJChan3HSrgN1dkVQmqUNmbMb8J5wuuMIZuK&#10;Lx8zRW68lZ+OX0WtwNu6LL7ghFQZX+4Sqkpa23FuP+rRqxB1eIWQlThrz8U5R95sH2GqtEkqBemD&#10;rGAlIGOEoXct5inBcITV4TUQVkr8dTsZhl8mUpoWSx0GoALfbIhykxAVp8DLZVjRzVd118Anv1P2&#10;Uv4n++O5quBxZXQWCVWONQug2ZhdF+heN7iv8PH+JxGuJAkrRQU8WmqZ4U1Fix8zMtm5tLGTmeIa&#10;+YzpjM43UsX3l2BqbztmHtiEKx/ehdOP7cNLtL6/PLQVP79rO37/8D78+p7NeP6eHXh+33a8dff9&#10;hOWT+PGex/Crx76Eiz95DXh9FOd++kf89slP4vc7t+Hk9hGc3dCF8eEmYLgR0301mOirw+UOGXOw&#10;Cqep/mRqgympBS42qvusMhOlqAXSBKEMz08oTstAr4ThDBXhJCF4tsmO0x1B4PAm/LSnChVLFsC6&#10;9kZkxt2K1MxlhFGCGum5pIJpmGmnkYpwy8FWOMtTsWF/BdYfKMPAXqrEEQPSrbdh5EA5+naWoo6Q&#10;bN8eRNeuYnTz84aDjajqtiPLHAGDNw0mr/T9zSAEc5GnTYTBlgcTHYyB7sVIF5OuScGq+OVYl7yW&#10;wEumO01GZHoUMo10Y04KGDoqIxVhtjYZ8enrsEBAl05vbZZx920ZiKayCwMwNmkp4qj6ZKkicTki&#10;4lZgXSytcEYMknPikZATi6iMNbhp9fvQtrkW93xiLzp2V6PvUAOhZkCuOwnOWh2CrVYUtdkIO4KM&#10;4W4oUCHtA73NBfAxZ/A1SUWJDKuVDVsoB45QHuVxPm+kHqFqM0JUS0W0icEALWawEGVF/J0zBYW5&#10;K2Axx6hucA5HEuqaLLSv6QiWywz0KWoU2sWRC1DZocc9TwoAqQLvJfyOdNIOt+DeJ7dh551dWLZu&#10;AZLSFsNoiYOPVreorJAqkNAL5tB+56nJnI2uFNgDXFKJZuuYs+StpAKO5QNKRbpeOmJLWWoi0jSR&#10;zN1S4Ky0wk+1U11igi9lKfppm3/QH8LztL5/oe19hfB7rUSLk+VmnGAufDKgxSWCZ0wB0IrzAQOu&#10;+Ay45CjEUeZ4R/XpOO/W4ArBKAAcFRAGuM5tztvyCb8cZYUnfA5+1uHn65bi1dwUqi5a2GKHUoKy&#10;vai/MADHuH5Z7C9D4Ke61CmVRktEcCv4EVRKyV0PgHMRVoFhJShxDYDXQDgLQVGV7wAggaGANAfB&#10;MFT+dwEoCVyg9864Lvwk/k4ASq2xKMFrdrmJ+yD45kNQDXtPCM4QgFPMBEfrbbjQaFfd4kbXV+Hi&#10;9hac3tuD00e24Nzjd+HS049h/N8+ibc+9TB+fngL/nhkD9548F689dDjeP0j/4zfP/Zl/OgjX8N3&#10;nvgWjv7oLVx9+Qou/+R5PP/AI3hp2yYc3dyPCxupAre04urmFkwM12O0vxbjPdU4UWzGaLEJU0UG&#10;NaG+Gk+S9l/dT0JQGkXPtPC6mmcBOE0AikUeJbDHOr243FuGS1vacerQJmxOWwM3AeigmNLpKao0&#10;65BRuJYKLQpx6YtpUxMwsLUKel8M+ncW4bFPb8aBx5oxcrAIFT352PVgM4b3V6JrRwn69pZj85Fm&#10;NG7woH9PFZqHAyhwxqHQKROdZVLtpcPqoYDyailK7HAzQ88zpJNHMYikMFubuAKJ5FKuJQu+ai88&#10;VW5YCHuNS8Pf5tM+ZyKzIAHJWVFYIGV6s7BbAo0xWYFO1J5AUUAoClC2Sc5YhYRU7jxmJWM1IhMj&#10;EJUUibVJa7E0ehEW3MwcIGTAE198GCN3daFxcwi1I8Wo6PWidlAmNg+gtNMBH6EoNcT+Fh3XJbSz&#10;8GsRKBI4zUa463TQ+unpHfEw0uL6K3QI1VlQTctQVWtHRZUVlZUmtPHhNNAyF1KN6anGDIYoVNcY&#10;YbTGIiN3KRyBVHioAmW+ggztYvRtC2LP/W0Y2lNOC9yIfQ/1EYRduO+pbRiiBbl12QKY+KBKynXw&#10;EHIlFbzBBLDdJ+P7ZcHCHEgAKOWAjqI8WPxZzGXWYEn0DYjiPSt0ysz2BbD5cpCQTfWsiYK11IAg&#10;E3s5oeKIvAWb9Yn46WAl/lBpwCvl+lkAFmtwmqAUAL7tKcBF6Zomk1rL6B2iAKn4LlDOv61NxVu6&#10;NJyx5+MyrcsYASkDHUhPj0tUiRcIyXO0yGfNBbTDVHQuE3608nb8PmEtEPJQJVpwxWtUQJUG0xIC&#10;QFF+Aj85xgV3gepyd5XHFwAKqBT8xKoK/LicD7r5IZUg89sDKgAK8N4NQUZ4WK75AFS28f9SATbw&#10;/N8Nub8VfycAw3b4WtkhARiO6TAAJQjAacZkswfjhPLlRicuU2VdoDI821OOkyN1OLq9Hcfu2ogT&#10;D+3FGw/vx8u0vsc+8ziOffKjePH++/DCA0/gpae+jJ8//nU8ve/zuH/9x/HP9z6DX3/2WZz+3hvA&#10;D3+Pi5/6J4L0EE5t78XFrc2Y4Ds+urkOoxsYA1U4yvdN5gaRATRULx+5v7ynqmihhSqwfXaSplkI&#10;Ut0SfpOE9eUGvkctDlzs8OGEzE/y8B58tasGtoXvR4jOzEWXprNI+75Y5BvjkV6wFjrCq03m0Qkm&#10;oLbXgI9/cQ8e+8wm7LivFnseasHGO6V8vo5ArMX6uxrQtq0ImY41ZEo69j04hMp2JwEm45NS/Xly&#10;1cCpHqYBK9/X1NwIrI1fiMjkJUjJj4SvgmKLzyPI6wlwWdwYoKN0QufRQO/Kg8aciRwqQIHggrTs&#10;dYhJXIIVpLdWppPLi6IKXEL7OwvGGIIxmv8XQEqbnPi0aCRmxiM2JYoHjMSSiKVYm7ya6icFa1JX&#10;YdNdQ+jd3YLSLhdqhosQaLGguN1O+NlR1G5REWg1MgwqwhD0NmngpjJ01jNqtbBQvekCach3JCKL&#10;YMvRR6s+yTJwgwzUoNHEwMllqLgAZuY4Vqouhz0Z7R1eJKcvxJJVC3iRq1HZbEZRdQEjB4cf68GO&#10;w/Xw1aSjpLkQm2iDdxGAdzw8iJbBYsRnLuGNzUYtrYnFnQyzKxE22mkT123+TLiKBXAiwVOgdaTC&#10;W2mEkzY2XReN29bdiJVxi2mBo9UcqM6SQjWbvaVYBy8hFjBmwB11C+7xF+LnfPn+ENIRgDr8pZQW&#10;mApQAHjUV4C3HDkKepOVMncGVWCJBZcJrHNUd8dpf9+mAjxN2X/JR+VG+zvJHFAU3QVK+4uMCw4N&#10;TuhycVybowD4szWLqQKXYKbUNQtAqTB5FwBVuPU4T7BedBeqQRdmmCDEAs8HoCwFXGG4vTvmwzD8&#10;XVjxSbxjW8JPDZ8l+60lmAQehM7/JQBlxONr6mxeXBd+En8nAMPjIErM3790JVMQFBjOgXAq3O5Q&#10;elg0uDHG87zMuNQSxMXeKpwabsCJnV14++AQXrqD8QCV38cewusffRBHH38cv7/3I/jRPZ/ET576&#10;Dj5/zzP4wkM/xjcf/x2+/5Ff46XPPI+3P/dDXPriMxj7x0/i1IHNOLu9FZe21eHKtmrVV3hssAKv&#10;810845NWBXNjA/I+y0xyUoGkyioJ5OspwMlmG8abmfEyrZ3qCGD67k146cAGhJZ9EHW6OFR4c2Cx&#10;pKgOFRpzMgoJw8ScFaqysabdjO7NPjzyqY3YcrgcI3cUU/mVYduRRsKwBXse7EbVgEONGxqnXYI0&#10;4yoc+vAm2uduprVCFDLNm6n+7LTtBio8qZdYtOaDSMhaDpOUP9Kib9rXhdquYvgolNxS01ztgIaW&#10;OduSTps823xGICgjSi+ISloMaQrzwVsXIDp5uar1vWnRAty2fDZuXjwbsr5o1Qdwy/IP4OZlH8Ky&#10;qEVYTuX3wUXvh4s26Rd//hHKO4tgCRWipMOJti0VGDrYgmCbGSWdNpR1O9Syst8zB0FCoVWv1KCn&#10;UQMX1Z+3xQhHox4WAstWTcVUpYGlJAdrkm7DkrXvo+JciFyCLysvErHxtyMjdSl0JL7VEI/yMj2K&#10;iwrRyAfl8WXRoi+Bk+qxodONIu4n1KDBPQTgzsN1VIAlvBlrkahdiOG91bBRJebbo1HL8w7Vm+Ev&#10;LURixkKsjnsf4jNuZw62ggBeS/mdCitBaKYML3SkQOeS+UrzEKi18UZbkZQbjcWrb+R9XAw/4eip&#10;NPOhmeAgVKyZ0fCsvQmPEw6/G6rDn0T9EYJ/Kaa1LTPgDH//hjMXR515atSOKcr2CekTTJty0auj&#10;NS3EKbMMipClurydpVq74jdiJuTEGAEo3eQueXS46NLhuC4bJ3V5GPda8YeECGWDr8o8t7TAo1L2&#10;x98pAHpmASjrYonPE6yiAKXbm6g/NfCBwEzAJ7AitKTs7hrQ3gW1+fEe6M2DowLkNQAK3OYASFj8&#10;fxmAYfiF4x21yHNK8OocBCcJwFECcJwqcJIAVPaZAJ3g7y7Tfl7sox3e1ooLBwdw9sgmvHLnJrxx&#10;/0G8duQgjj36EN786D/gZ/d8HN+451/wjcd+gF9/7hV8+dD38KuHf4Nf3v09/PLIv+KXhx7D73bu&#10;xdFdG3B+ZwcmdjZgakcdpgnCCQLwNYLkjIuKP2jEFJ/RJEEh3fSktl8yo6s8x0mq06kmgd8sAGda&#10;eD/bnLjI9HmJSnCstxSXt7Tg8gPb8Q+VFDsxtyJkSoLblo4CTRwtcALtaQLWJdyCtIKV6N1UjKY+&#10;K6o6C9G304vmERO6tnmx/o4q3PFID9o2BpHjikKBPx75nnisTb8FnZurcOChzShvcSObilJny0CB&#10;MRUp6etw+9IFyNStRHOvW80vsovuc8ehbh6jBMXSkYLwruoIMn1nIKUwFgaPlOHnQm/PgYFpbUFa&#10;fhTM7hzVvaS+vZjAKEUZH0ZRlQ1e2rdABWFVbqb6oZKhxbUxwSbnx+D2tR/Eh2gZb171fgzsbMM3&#10;f/klbDjQiaJmk+rv27KpCB07KtCwgfZ3kDZ42I9Qj1NBUKAoAFTjBHZYqACl77AJRVSJgQ47gh0O&#10;FBFGZR0eVHcHCBI9CqxJSMtbi7Rcgog3V6OLR27WGhgLYxCkJA748pCfuw6lIT1DhyAhVk7bXNvm&#10;ItQsqGjU4e5Hu7D33kZs2FeOlhE7nJXJKGrMR5JmGaKzboWzNAvF1VqUE4KeMuYStkik5i9Fct4S&#10;pGtWIt8SA3eogMpPur3lQ+NMJwjTkGeTuZT1cFK5mXijpQHn0oibsYaS3OwrhM2aA3tGFEIxi/F0&#10;rQ/PMoeXGuCXqRL/TIC+XqTBBb58r9uz8aYtW/XvFfhNhmRmOAMBqFcAPEuFdsqSo1TgSS4FgNK7&#10;Y5wWWKk/l4Yg1OAMLbAAUBTgC2mx+F3cGkyXUVEGbVSB5lkFOL8McE4NXhBr7dMSUHY1cc6E1AAL&#10;yMT2il2dq7gQgL2jzd8c6MLQe4fVnbO7YVheg+BcuaKMBq2U0xyIFMwIsjDwrkFPrFkYerIehs4c&#10;MP8a8n/5H4+rgsdgQlDRwM/zATcX82E4P/5uAMp1yPmqc55Vg7IP2ZcM8KCO1cxjCgAZo6ICZSIi&#10;2Y6/UUUMvLbplmKM9VTi4voGKrc2XDo8jAtHtuP4wW04dsc2nLrnII7e+wBeuPcJ/OaBf8GPHnwG&#10;b37xVfzqvh/h2f3fwl8OfgvPHvgXvP2RL+LUkccwcWgfZnb1YmpjNWY2VAIbqjHdE5p91+zM8Jgp&#10;CgAlo5nks5Y5lKU3jFj1+QpwFn68nlapvNER4tyuM4hR6X53eD1ePDCE+pjbUZK1GiVMozbp3yuT&#10;EOVFIJVpd03cDShv0qO+m6KgNA5t661o22BD87AdpqJY2EOpMJWkIs8bB2tlLswUJlHZi5QIuveJ&#10;PRjY3qya3UlD6cSM1XSly5FC5WcviqPDy8QmipnDDw+hnSAUtVnMdFzV5kMZ77HGSdtrToHeTQtM&#10;BSiDqMoAqgvWJiyiylkFizcP1fT9vRsasXVfP+44sgW7Do1gBy9q58FhLoex/dAAdt87hAOPbORy&#10;GO28mWm0p5tJ3Luf2IHWDSVoGCLVNwRUDU7TpgAhWI66ER8jQAgGuAwSiD74qfakmUzNkJ+S10dl&#10;6EVZjxvBLoKv14faoRI0Dod4jBp0b6pDU08JKphTysixtY0+uL0FyMuKgEWXBLspBZnpKxEXfStq&#10;ax3o7ClDWzd/3+5Dx2AILb3FqKYV3rS7DHfc24wNe8owuKuEORBzo2EnIWtBkArUU5EDrTMGjqI0&#10;3guzmhVOx89Z+tXINUUgXbsGsVlLYQrkoLLdD3uZDkZ/PrLNfNAye5WnEMEyoxpHUcokViUugt6V&#10;AytVmzcrFsOaVDzTWY2fNfjxPDOTF4N5eN5D6BVpcYkJ4HVHNl4zpeMCc2Sp5Z0oteFywKjKAM9R&#10;4QkARf29pU1Vg52K4psUG1xsVVATVSjbXXDoaYPzcNGmw/OpMfhDUiSmigi1eRZ4dJ79lTJAqUCR&#10;dWn2ElZ/EgIwAaCCH0OBkPCbLJ03LuAc4OaD7z0h/5+DoALhHAD/2gRmFhCzACQo+H1Y+c0H33vi&#10;PQBkKHBdB4BUg/MB99/F3w3AMMQkrmOHFQBFBRJ+UiY4TgDKUFPStEaKAeQ+TVW5VH/dKy0luNBX&#10;jWOD1ThBJTh65wZM3LUNo3dswrEtfTi6cxuO3nU/Xnv4n/DH+/4FJz7xUxx7+Ls4vv/LGDv8NZy6&#10;98s4//AXMHXkCZzu7cOZhhKcqrThbDVVG9P51ZZSvKXLxBVrIWa8JpXRiRKf4DORqTSl3aUaEYbv&#10;ebgMMAzAq1SAU7TA0wTgdBtVbHcpxqkwLz20A/c4M1CbuRIVljQUEzZOQiaZaVNaRqyO/RCd1BrU&#10;dZngCsXTpmrQtdmJzQerEWotwNLY92Nl8k1qgrXCYBJcNYWo7fdjTeot2HSgC3d/ZKcqelq89gOI&#10;S1+KKLLr7gc34LF/3IDdd9egZ6Mb/VuK0Lu5GCE6yeJaParaPbAFC5Ajg7s4swjAfNroHKbr2baB&#10;CyShruOOIhMXYxXl6wraYWlwKP3vSmocVE9uBcbWvkpU82Y0DRVheF8Ttt3di4f+8Q4c/PBmPPHP&#10;R9RyYHc9Sqnk6gac6N5ehi1H2rHpnnb07KlBy5YS1K8PEHRuFWKJK/t8aNlcjvqRYtQMMoZLUE3w&#10;NawPoXGkAnX9JZSvflTSKpTV2lHCB+ighDWYU5GcvAL6wnh4eDFZqasQG3UrcrLWooKKdev2DjS3&#10;B5GYvgxL1nxQWfrMwtUY2VqM/Xc348iH+7DnXmkH2IAhqsG+nSW8pipCsQLVXWaqXBnsNYEWNxom&#10;XyJvVhzSClcSfouxMuFmJOSuVg04HSEjdN6/AlBjzoDVlQ2XPw9Z2ihEpy9HDnNAM2HlTYvBcG4i&#10;ftDXjJ/XePFcqQ5/8mbhOb4wZ2rsOMeX7k1nDt40Z+JSUCYk+isAr/DzBdrgU4SflP+dpBWWJjFn&#10;qAJV42aqQFGDAr9zVIEXXLTUJo2qDRYF+IfECEypGmCCcq4SZL76m7W/+ZiglZ4p40utKj+ku92c&#10;wpunAAVc4cmTFADnwKZiPvDmx9z/w/D7mwBUAJsF4HwFGF7+TfCFQ4Hr/2UAMmaHv38vBCUEgBMS&#10;BKCow2nadVUGV+fFVEsRRtvLcKmvBmeGqQK3djA6cXZTJ44PNOLUcBsu7NyIk/tob+98EK/d/RSO&#10;Hvk0Th78FI5vfBTnN30YE/d8DnjoX3B2YDf+MyYBv0iNx6uGTLxYmISTfM5XG8vxZmEmxu06zDBT&#10;nKnkveHxwwCcqOVzowK8LgAJlclWPsMWQpPqcIz/P99bRvCux68IwkoKkSptLOoDWnQ2BeFhmo0m&#10;Y1asvYFKcDEhVUyVZkdFax4GdxRhiOlv++FG7LynA+ZgCtZm3YSI3EXIsEVh691d0PtTYCnOwsf/&#10;+T50U70uWXcjbl32Pljdmfj403fgs/++D7vvKkdzn5b7C+Kuh3tRUleIohodSukCtXRp0rlCy/Rl&#10;psOR/sLSY0S6zy2ISl2GOCrAxJx1iE5bjjUJCxmLsHDNDUz4WZSXGpi8uXDQAhu82bCV58POSDNG&#10;UbbmMPLgrjKjabAcjQOlKHAlIrFwOfKdsbSwMieImcBzEYClGLmzBevvakff3gb07JZoVNG5o05V&#10;nPTsakbbllo0DJejpqcIFVRw4uNdhI2N52CwpiM1fTXWRdyKZUvfj7SkVTBpUhC56mYsum0BoiNv&#10;RVraSgyN1GPztjaEaqwEeaqaUSpQVsDPufBTZjd0S0FsEAO7qA7Xu9DIh9G51Yd+KsKBXVSugzbU&#10;cpvKVgPKaJ2N3gREZ9yK1Qk3YlHkh3DDkvchLmct/HxJ7GVmPjQ9JTUtsYHW3JAEnSUZ2boYpGmi&#10;1Uz0Jio/d+I6NEetwHfbavCrai/+VKzBH5xpeN6VictUtGdDZrzlzMUbFn4WABJs49LGr4iWlZ8v&#10;EVoCQKkBPkcIvpmXiOOaNEzQvsiwVlITLBUhF6gKL3mkTaCeECzASxnx+GNShGoHOB4gUAk8aVcY&#10;Vn4S56xil3WY4j5QwZdcGglL9zdpuycAIwDDEJQh1MOzxL0DgvNAd724Br45C3ytaY1AYz4Aw4Bj&#10;hMEi8BM4XAON/H9+2d87QuAo21yvDJBKlhn6uyMMp3fHfwXA+ef4jpgDYBiC4YmgRA2qmAOhAiDB&#10;JzZ4Utra0aJNNnowToczLsqwowSXuspxTgA41IyT61vx1mAzTmzoxMnhVpzf0IGLW/txYssIju/d&#10;jzP3fRgn73wUo3d/FOe33Inzg3twdv1hvFAzhC9HZ+DrK9fgx6tX4k9JMfhTWhyOu4y8d1V425iP&#10;MTfhF5xV+mEAXqbCH5dG0VSo7wBgM+8lATjdwXMl/KQZz0wjf1PvwLlmDyb2duPUg9swkL4KjQVR&#10;aKD72dhdibsOrUdnXxXTRRrS85eid2MQRx4bYNrKQt8WH3q3BNC5wY9dd3fgzg+vh60yG7fFLkCi&#10;bjnFSQ3aNpYgqXAFHvzYbhz5yDbEpi9GRmEMWroD2LCjAkVVsahoTqICtKBjmAJo/+zIUd4QuRXM&#10;Ve0GDa5cNUiCjAxt8mmg9xQwfSZgwYrYW7Ey/nbViyE6YyUiCMR1KUuxOOJDpGYCXGVS3qWBxpGB&#10;XFsK0k1xSNXHIc+ejsSCaNy48gNYQPgsiboNkYRPLP1/AuGQXBCBZFrHdbk3I88Xi1xvLHT096by&#10;LBilgXKtDvZqCQPXDchxpSDHmQxjcR4shJW7Qg9ftYkALlAjz+gtqUglTKJjF2LlihuwcukHkZG8&#10;BtrceMRGLMTq5TfSBq9RyrCaYNqyvRMbCMHNe7qwfkcrKustMNpkkMVVMLoiaXfTUd6mpQWWAU9D&#10;GNjLXGmzC+1bnOjd6VM1VX2bS/mAQrTgpRjgg6jp8iIpfw1uWvlBfJA5UGJBHIwBHeW8HTpbLnRS&#10;s6SNn62okelFKbszuY1Nmw474TecEYdvN1bgZ6UO/IHW+ffMmV7m8hIThwDwTTstsD4Vl6j6Jqjq&#10;JgjBCSpBUYEXaIPPOgtwlkpNym1OcJ9vF6Tgkr1QqUBp3CwqUX570c3tbQSmIQ+vZCcpBTjqk8bS&#10;Flz2zAIwDL/LTo0aLWa62KaawZylNZAZ6KRWUCAYhp8kagHgBIGvRhCWKTIZAsIwBOcrvOtFGH4z&#10;0lyGy+sB8N2QkfX3wE/iPeALh/xP9sf9qiCIGnn+DOnR8G7I/a34LwF43eMy3g1A+cxnqyp55iAY&#10;3reMHSij0AgApRxwjEC8wvULXD/d5MPJ1mIcbwvheFctjnbX4eWeBrw63I5X++rxRnc13u5vwmsD&#10;bXh9ywacPHQIRwnCSwfvwsVt23GufxBvNfXhN44yfCMyCd9dugLPrluHv6Qm45XcLJzzE1Y15Tju&#10;NKgRh6boNGSKTAHgOJ+xzCM8Vs3nxfO5PgC9GG0h+CRTYSYzRXd2WZrzbKrHxQc24/s72tCti0Vp&#10;XhTKrNnYtL4Rd9w5gqFNdejsD9BNOtAx4kJzvwmf/+rdVIClaOixoKrVzHRWi633dqOsywotbXDj&#10;kJ8QrEKWZS2CdVrc/8Q2CqIsPPrx3Xj0qV1o77ejZ0SHLfu82HM4hPIGWu+aDJTWU6gF0pBrkGl+&#10;E1TFh04mV6fy07ryVCQxbS7I0MUhktBbm7QYcVmrEEMIyudl0VRVlJp6dzZKeJGWQAEMvjzkSA0M&#10;E4iVL7GdNy6NCfHGZTdhTeIa3Lb6FoLzNqyKW4r4rChEZS5BVOHtaCTxpbY30xmJDFcUMl2xBGEO&#10;EoyRuIF+flnybViRshCxeauRa0+GxpMBS1E+XKVaaG2EpiObtjcdMbGLsHrljViz6iYkJ6xAXmY0&#10;ctMikZa4CnHRi1FApZcQvxSRUbcjKzdKtWuUgRva+8ppS+n/zRGwuxNQ12aBxReP6KwPIte5Er6G&#10;dFT16dC2yYHWjTY0rzejncqwa2MR2mjbuzaVYWhXHbbe2YM9961H+4Y6PpB0LI1ZjFWJK2AnrMyE&#10;T6EhDRnZEQRgtFKAmby3MsijAmDEMuw1ZON7TZX4ZZkDz3pyFADfKqVSq7TiPJXVa7TQLxcm4qJf&#10;r+yvQFBGbj7vobLjd6LuzhCAFwjAC9Z8HCUATxuzMUX4TUhFiE9HxUgQyotNAEpzmNfz0vBHAvAS&#10;bfG4TwCoV2WHlwm/Sy6tiqmgBZecWvyZ9/I3sUvw03W34BKPh3oqLOnKNgdAAZbMPHeJOegVmYKT&#10;MUr1K0rwfwrAcFvB/wqA0uf4r5CZtcKq/3EYMvPAeH0YXQ+AsyFDO4W7qb0j5qD07vi7ATgHv2uh&#10;AMjfyL3jugIgFaeqHVZNY3yEoNQEC1B8uNgWxCnGcZkjmspJJm0/NtSJo8NdeG6wE3/Y1I83d47g&#10;rU29OLa5F29vHcZLmwbxwtaN+O1QP17YMIC3Ng7gaF8n3mzpxPjAJvzF6sYPCcA/x8bjvFaHU0YT&#10;rhQV47Tfi2NeC95mBjgmzZ2kNp7nKQC8zOc5Wsnv3g3AsAXuKqJKDWKM9/eq9HypobvgvT3fQ+V6&#10;zzDe+Og+DPP9L81cjRJ9Eiz6RPQNVGP/oQFs3F6H7hEZuTkfXUxjWw9U0W0ZUNGioYV1oa7Hia4d&#10;5agd9iLQokN5l4XOrBJlrSYk5i3BoYcHceD+XnQSjEMiTihguke0OHhfJe5+uAGNPRp0Ea7dTLtd&#10;60OEZSHyzCkwkllGOiQpqiqk0JhVgIlYkG9NQ1JeJKG3nCpwBaIpX2N54uuSl2EJLeVq2mGNI0uN&#10;oBpkuHhj7Eyser8GXlokb6WL4IzGwtU3Y3U81SOBkEj4rY5djOXRN2EJQVrUaEHXzmqU9tjRurMC&#10;jdtDaCbVGzZXIdWWgOU8RiatqjmgRWmtl9Cyqu4q7qAR5TU+OHjiSSlrsWjRB7F0yQ1YvepW5GbF&#10;IjVxJZJ5zPTk1UhNWo3M1Aja4rWIiSTMY5dCb0iGncrVT3g7HLSn2igYzfHcp9Ru5yPLvAbZ9jVI&#10;MS1DRNZNyHVEoZI3vKKTuRFzoKYhL+r73KjtccEUTEOhK4m214zG/nL0bGlDeUsx79NqquZ1vKF6&#10;WGlTMwuodjVxyNXFq/XsvHh4jJnwJ6zGHkMGvsdc/Ve0f791Z+GPznQcr7LgRJkR58qteN2WhVd0&#10;Kbgo8/HKcOy8DwLCiz7Cj4BVwXtxkdA67yjE27p0vJYTr3qJzJS7VWPoS6LsnLTAFj3OG7U4mpuO&#10;30Usxxl9Dqb9VqpAIxWgDufd+YwCwkyHMaqA85ZCKkstXkyLwg9X3Mz/aZmIfQQXX/paH19y2jSe&#10;o3SNEwUo4Lvs1yoICgDDgJPl9axvOK6pQPksAJwDhaoFVYARtRQuv5N1iVl4KPj8twowHLJNGIaz&#10;66qPsIKbKLH/PsQyKwv97pgD6nuihv8LK+a5TOMaCLkUwIRhKNZ7gvCdYiYzUxvAWE0RjldT9Q22&#10;Y+ITH8boF5/GpS//Ky4/8zUc++wXcenbP8L5b/8A+MWvMP2t72Hiy/+Bma99Ha8+8mH8es8+nHzq&#10;YzjxxON45cgR/GnXbvxl226c2bIHLwYr8MPIBLycmIGT6TkYM5gwarPilFmPkw4zTnmtGC0l4Kok&#10;qOr4XMbEAlfZIYPFyoTvAsIpKtOpFp639GBpD2C8LaAGkZ2SbnK8dvn/5VY/Lm1qxJm7N+KZ/grU&#10;kyGtFDBOuqLU1LUYGCjHkfuGsf+udtiDsTAHo1HZoUFtvxFVnRq0DdlVDXFlhxHOqkzUUSlWkxl1&#10;BGMn3Vh5qx67DjdjcGsAzkAkmtry0NqTTzVZQJFixMZ9Rbj7sV7c+5ENGNndjC4KFUeJHjkUFlq6&#10;JwPdj8aRRxWYg0JbJmLpKBcUUNHlW9NJwzgFPwFfZOpKKsKlXF+KFbFij1fyR7nwVztUo0I7E6w5&#10;qFVt3NzlMt9mIZZF3YrbV9+AqBQCMHMdkrKp9vJjEJUk6nIhmkbKMHioFXVbS9C4K4TiATcat9XA&#10;UmFARNoankMOfCEnLFQiaZlxiIlfjXxNGmrrS1Bc6kRE5FIC8AYsWXojYqJXIIMJddWKD1INfhDR&#10;EbdSAS5FXNQyJMauJAijUJCTALslC153Dpd8CLTsBl0i8vP5P52M3aeFp6oAnppCuGoKkGJYi3Xp&#10;t6OANjxAyPnrdChtMaC214XqLicBmM7/JSGfCtUUyIPBm49CRw7htxrLqQQzjFmqu43BmYsC5njp&#10;VKApmRHIzIpBgNcWYiaxjzf9m61B/LTciF87M/G8Lwen6xw4Sft7gTnv24TSK7TACoAEzygBKCFN&#10;YQR+ogQFchep4KTCQ5rEvEIAyvy/KOP2/N9l3r8JlwUXTYSlADArFb9ZtRgn8tMwI2MAEoCXPBqc&#10;pQU45y3AZYJM4HdSk40LFi1+x3v7jVveh2NUq2oiJZlJjiCcqaZtIriky5TYXoFgGIBSIzwfcn8L&#10;gPNDJg6/BgkJqXkkYKTCYqaOkKzl7wlCKcv7+wH43pgFoMCNMPpvg+ehyg5p798djTz394RcC2M+&#10;AMMxB8Brn7kufYYv8VzGZTj+qmJMVJbhWGUFXuzpwsV//bwa2urFb38Hb/ziWYy+choTr5/DueeP&#10;YuLlE7j6wluY/MVzmP7Jb/H8k5/CT+96APjxr3D1ez/B2Dd+gKOf+1dc/Py/YvqTn8apTTvx7aRs&#10;/JpW+I2EVEzqDLiiKcTpwlycMGhwxmXDpSDvSQUBSDEzEaKa4zOWYc/ULHfNAVVzPaXKLKWChrad&#10;oJOyyjGuj1MdyiCqqkyzJUAVSxW4rRPnH96FHZpItOSv4a3PRXLcQsbN6Gz3YHCkFKm5t1FEBDC0&#10;P4T27W50bXWjZ7OLVliHijYtytuNTHsO1HTb4a3JRVmLHq1DbjRQLQ7SqVXXJ6OzKwd3HC7GloM+&#10;7L63AjsO11CsWKBxxmNd6kI14nMqVV6WMR2FBGABhYICIB2lTIweTVYtMPloZwkzoWJqYSwiUpbT&#10;zi5RIRCMzVyjlgJHmUXJy5zBXWmBi+CzFetp/wwo4suZSam7InahUpHrpD9xXjSV4Do1ZLUoQUtJ&#10;Ptbf1YmmbWWo21KCimE/GjdX0n7akUYwmbxaZGlScBsBt3TlTVgdsRDropcgPTMGRSV2pNKeRUQs&#10;VpGdFY/kRIJnyQKsWfl+REXcTAAuQmzUEiTF0sbTbibFrUY5LaS2IB45vAa/OxfaQlpknlt88iI4&#10;i3N4U60INlJldjoI6BKk6NbiQ8sXKMj5ajRUrlo1211Dvw/BegOc5QW8bh1BV4CE3HWIyljJZRQh&#10;uAopmmRkGFLVHAcysVSOJgYpOeuQUxAHu4xWmx+HOwmcZ5ij/qjCiJ9ZU/AX7uccE/cp3ksB4Ala&#10;y79QAZ7lvZiYm8h6jC/kJQJR4HfOrSEIqfKoNMUOn3MU4C1tGt7WpGLca8BkgGBiLnfFzv/z5T7P&#10;OJZDBbh2Gd7MSsQULbC0/zvvKsQZKuzzvkJckSH43SZcthKM/N1vo1bi2wtvUKPOXC0ncKp8kAnV&#10;p5lwZTazccJOyv4EgAI/gaB8ngUaE3c45uAXVoXXi78HgKqPsMQcAMM1xO+G3N+K2UqI9wJwmsec&#10;luU74m8B8DrB9xgUB+8AXzjmw2/u8wSv6xyPcZnXMlkTxHhNGU7WV+KF3lb8gLZ2+tc/wU8+9Qn8&#10;8T+eAd46h8kX38b537+Gq38+hqvPvYbjz3wPr3zmX/Hq0/+Mnx15CPjZb3Hxa9/F1Z/9DhM//AWm&#10;v/9DXP3P/8T0U/+An7v8+F50Av6SkY1LRj5/LTO8whyc1BXggo1218/rL2dQgEyod24WgKr50XwA&#10;yvI6AJxUAGQmRVV4jpnM+fWNGP/wHvx0dzta0hejyhiPpHW3ICHig6rffmubEzJLY//2EnRvD6Bj&#10;qwcdm91UeS60DlvRvtGH+n4Xl0XkRhaSClbCUZqK4tpcNFMhHrirHpVViagoj8FdR6rw0aeH0Lae&#10;6bg1FxpXBBZFLsCiiBuQJbNcqvK+fMIvh+k6B3nWTKQwzcZQ5KVRoC2wFekQDj0hkZQXhWXRt2Il&#10;iR0GXzxJKpGUH41scypsZQYU80JF/YkKLOaL5aaKcZTKTExUh5582GR0GWOa6nMXy30sjbkR+Z40&#10;tO+oQffeejTTvzetL0cZb5yFYA0woa9YtxgLPriAALxZxW2L3o8bb16AnLwkJCatwS03vx+rVt2G&#10;tNRIJCWs4HI5MjOXIyOdF8MLSklaSTW4BCuX3QpNQSrBF4PkBCrC9HUwaJOQRckbRaWambtGDWxQ&#10;2mRCaasFxa1m1A8G4CjPw6rEm7Ey8SbovEkoqtfygRShoc/H6zXC5E+nTc9mjsLcQwZDzVlD8Mch&#10;TUv1TLW3Kp5wzVxFFcscx5jAdZ6P9K1OWIpgThTuLjXgP/jyfL/SiB9bkvBqsQanqm04xnt2psyM&#10;k4TJX/QpOOUqwGTIoZrCjPOFlLlcRQEqAEr5HQEoSlBUoPQMOU4rfFFscLENowTgWWMBzuoLcdls&#10;wBltLv4QtQovJkRgXEaK9plm2xTyGOf8OlyUfTtowakYT2jz8KPlt+Nbt3+QACzAFJX3VSqDKZ6L&#10;NJOQkaGlgXS4AiQMQNWViolmPgAFcH8LfhL/KwCc+/w/ib8JwOuEAiDP5X8WAr//AoDXiXFe1/lm&#10;F66ItaQNHq2jBa4vw5+7G/BMaxWufPWLOPbVL+GPT38aE7/8PaZ/+wJmnn0J+MPLOPvtH+P7h+/D&#10;c09+AlPf+QF+ee+DuPTVb+DKN7+P6Z/+Bpe+/zNc/uEPcPX738bVf/9XvDYwiB/n5uM1A98Nm4nv&#10;hxZnjIW4aDFgys3rLCLYSh2QbpXjdBwyR/AkM2RV5tlIhdrIc5wLVWtNGzze6sEYY5y2eGqugmSy&#10;0Y3LMszX+gZcuWcjTn10N3ZZYuGjmMqPWwRbQQR0+StRUpqNvg3F6NoYQDftbOsGF4b2laJjiwuh&#10;jgK0bPCjf1cVaqgAY3MWYe+9g/jCVx+ZnWC93YS+fhsGByy4Y28Z7rmvAU99bis8FfEw+CKoHoVH&#10;RhjprpILo5BcEEPwZSHPnkE45iCX/IrLXMt0mwgHBdwCO/+IApR5Ml2EWaGd3piKKSEnAom5kQp8&#10;6fTw8gNliwkdvb8AAb6s3kqbgqAs1SxLfMFqO0pR2RRAKW9eWY0XdU2lXHqQR1W0OOY2mEpysOFQ&#10;BzYe6iRcyuEp08LmyUGgxEjLGIk10Ytx460LsGLN7cjOT4Se1tJKpWO25GIdARkbKyO/SM8Pqk/p&#10;F2yOR6EmCjlUW5m03vFxy6GjdQ4x8a7jPgryk5BNS62jSoqJuh3x8YtgtqXBVZxLwBkVAIPNRpS1&#10;WxFqsyHfEacAuCLhA4T9Wmy7sxNDu+pR1mxBfM5SZBoiqfpWcBmNfFsSCsQS82an6xNwy6r34VYq&#10;yLWEfZY2AjEZy3D7ygVKqdpSlmGvPx+fp4L4bpURv3Jl4s2QHsfKTTjGe39SRoLxalQt8Cl7nnoZ&#10;pa9vuCnMRb9htjJkzgZLSMNnqRUWCywxI7XBBNwZASBf8Mt8wc9z+aeYNfgDQ5o8TPituODWUWUy&#10;fLLU00rrcJSW6IXUBHzj9g/hO4tvorqktS1hopD5Q6gOpEmMtA2UMsB3A1DKA99tgyX+VwEo5VES&#10;YZip8sK/M/4GAKfqHO+JqwK160Udz/16cR3Q/VcxIRaY8BiT8fd4PeO1AZytL8ZLzaX4bV8DTjx+&#10;H23tt/HD/Xtw6UtfxtiXv4opAm7yW9/DeX7+8c5deOkhKr9vfhM/27cPrz3xJPDDn+DqD36K89/4&#10;Nt7+z38Hfvkj4MtfxOmdO/Annxd/Mckk+0ac5fO+ZDVg3MFn5uX1BNyqmZRUuo2X0CWUmDDJ56Mq&#10;pKicFQB53xQEBYAyiEMrz72VGWKrA9PNzCCbmGkQgFNtRTjTUYJjG+tx9sFN+FyzDZbFC1BhSERD&#10;IA9eewJMligMbSlHz6Zi9GwrIuxK0b0jiIYRMxrW29G2tZiMaEYnRVJM1q3YeagNX//OU/gWo6/P&#10;CYdtDTaOePCRR/swtN4JrXMF2ZMNe2kyIReLilYnaruL4K4gzxxZqriqwJmBVH0MxUsiDB6eB5lV&#10;yvdpgZPqQ0LgJyFAlDI9UYQCRfks1jfHlKLAmMEL8dY4UNTgQaDGCVUxQvUnABR4ZhGUBmcOrLRz&#10;wXIH9OYc1em4pMbNg5oIlVho3UnYfEcn9h0Zhq9UgzxNNNy+fFiduUjLicUNVH0GSw7hWYJQhRtt&#10;HVVo76yGhd9FRi2G16NHXY0Pdl6UySqQTIDRkgy7KxseQiRAYPgIAjNB6XIZCEnKYEIxYs0tyMmO&#10;gM2ZpdoHFdeb4KfKCzbrUdxCCBKGUi4oM9wtjf0A1qbcjr33DWDXPb0Y2FFHBbwCkWm3ISFvKZVv&#10;Hu1/NszBDDhD+cizEfCRN2DhqgVIz1uJGsr8ElojfxVzpCINhmpseJBW4bNNBGCNEc/LEFhUfyfK&#10;zTgdsuB0sQGnfVq8YUzHSXsupgSAQTPtiZS3Wa6pQAGglAFKSP9fadJyQp+hKkOkQbMMeHrJQfDx&#10;JT9vKsQpXS7+GLtWxZib6i1g52+pAr1GnJbfOnU4TVXwWl4ufhcfTQDeiB+tWowrfqoBJoorPIer&#10;tMCzgyNI7S0VwlwzGAFguEZYPktliCjBaxUd/4sAlKYk71B8c+0Arwu6/yr+HgDy2ODyfwxA2X6e&#10;An5HSHnou76bolq8wn2JFVa1w3U+jDYU4WRzGd7orcfL6zvw5v4d+El3B17bswd/2rIZL+7cjpf3&#10;7MTbh/bhxc0jeH7zIM4/eDd+t3EQL92xB5f/8RM4+pHHMPHvX8Ibn/o4pp/5MvD0P2Hq4EGcbmrE&#10;n/VavGXU4YyV74/NgFE7n6OAkMvJ4GxTqjG+Z6LyBYAyf4kAUCqOrgFQqUA3JlqoYlsJTcZ0M7eV&#10;ofJ5D6bbgmpUmze7ijHxwEaceGQzuuiK+smUoRorqkpyUddoxL7DXdh+qAU1nSamr1bCzo+6YQs6&#10;dgYUAIf316Oi3YLlUQsQl/RBGIxrUFWej/KSNPR0WlBPO+x0rEWoKl3N5VPEz5ZgMuJzl6jeWjl0&#10;WL5qKwK1dtVXP9hgh86XSTWYCh/hF+D9F+GnFKCHKk5Z2DkVKEC0BDRqAwGhlBNKZUmuJY3wykFc&#10;rvjs27EqYQkhoFfKT0vSigW8edkCLFz5QSxe8yGsilqEpatvwYoI2tbc2WYhMofGmvhbaJMzsHV3&#10;OyHnQVbOWsJMmqmkIjpxOWJob51eLYpo/3xBI4LMlYLFZmg0ybjt9gXQaVPo/+1weLLgLcpDUUiL&#10;4hBteYjb8tzlNyUhJyqq/fydA26vGXl5KUhLXqu65uipRguoHO1Uo8FGPbz1hfDWFiDEG17d7YSt&#10;NJMwex/WJS/BE5++C09+5k5UtVqpimlxsxchPut2JOcvRWTqTcg2riYMs1Dd6UX/tnr0bSzH8NZK&#10;DG2rRu/WGgxsb8TmzQ04OFKDe/kQPlahwVeCWXi5nPa0xo6jxQQVH8hxguQ0r/kVTRKOGtKpvqyq&#10;n68MdCAAVG0BFQAJHYJL+gdLc5ZLboKUKvmtgmQ1gbrU6F5yMZe3aXHWVIC3CzPxYkoMfhO5Auds&#10;MlgCoRpw4oxbAGhiWKg4LfhzZhZ+vHoVvrnwFvwyejVVoowbyHOgNZJ2YtI/WA2OSqUnwAtXhMwH&#10;YBiCAjeBX7jJy3wghkMBUMoJw6qIALxaSxgwEQn8BILX1B8jXAnyV5iJpf2rFX53vGPba7+5PgBn&#10;B0l4JwynGXIuCmzvDj6390Q1Y67i5xropAmRjLE3D3zhmCH8Jyp4f8RqSs8bquypah/GGopxtiWE&#10;oy0VeLmpAq+2NuGVlhb8ubEGLzZW4LWOOhztqcex3ga83lWNo4NNeGOoFa8Nd+CVjb348/o+vL57&#10;G146sBtv3nkQ5wjPma3bca66Gi/k5eE4AXjSLP3FC3HFTuXu4DNzybzQJjWq0Cjfs7FiKkB5dnKe&#10;vG9SYTPJZyAQFDU4LbaXKmu8he8nM/TJJt4rKQeUbZoIcmnK0xHEiS31mH5yDz5OZdjvyMQmvv99&#10;HVxfX4rDDw2jrMFITtyAzXtrcc/jQ2jd6kX9RidB6MGOezqQZ1lHhtwAizUadvM6ZCR9CLXl2WiX&#10;eX9yboHHF4uufgeK63IoZgooxLLo0gjAzGVYnbiQriyOzk3GA5RKTQuKGu3wVs8W1Un9hQi7BQI5&#10;gZ6XDyOs+MIQlM/h7wSI8iMLt1+Tugw3rXo/FtCqriGwLEGNsss3r3g/Fq29UcHvFoLwthUfwE1L&#10;3odblr4Pq2Jupx0UhfR+AvFDWLb6/cgpiKS1TUVhYQzVWoqaezhbE0f1lw4XE5bDU0BlSCXJxFZc&#10;aqHVTcRi7i8vNxZVVS54injRQQKQMCnhRQYJQW+xFuVMABW1XmTly+jVsYiKW43EpHWIjpDmMUuQ&#10;SYBrmENYCKKyNitK2sywVWTxBukQaNAgw7SK17JADbHz1KcP42OfuRvrEm9Dct5iZBtWcf39WBW3&#10;AM6SLNXeaGhHBQZ31WHT/las31mDTbvr0LOxBG3DRfx/JTasr8bu7mLcy4fwmQYLvlOlw2uVZpxl&#10;ojnKDEaawBxzF+C0R4PXCXnp66smMKL9lJFbJGeW4a/mW2BRgKL+BIBnZOJ0bdq1ssALTtpacwFO&#10;GcUe5+GVjET8cPltVJFM/NWlmK4I4pyPx6Q6Purgtg47nktLx3eWLcMPV6/AG1SNVwIOHkcaOTMB&#10;EMSzfX8JQS4FfO8GoNjgsBUOgy+8/j8CION6AJRmMNcF4FxcD34S19tWNbNhIpbGuyoEfu9an+Ex&#10;BX7TVA6iQFXTlneHKuu7TlwPgBLhz/NCZRJlViDE+yANkXmPZc7mqzV+wqYIVxrKcJHAu0DwXWis&#10;43oVLtEeX26RKMbl1iJcbGd0luFSbyXO99TiTF8dTvc343h/G45uGMDbG4Zxvr8f6O3H2UAAz2ek&#10;4YRRQwAWqgEzrth1mJaeIB6z6lE0C0DphmlWQ6FJxZfcMzU9KO9NeFgv6f42Rds7TuU31kQVqEaJ&#10;oSqXUaQJwMk2QryzGEcHSnHqQDdOP30Ed1Rb0OxKxZGDnWjtcWPXXZ2obrHiBjKke6gUjz+9C3VD&#10;VtSM2LDpriZs3F+H5ZELMDAUwA+++yQeva8PxvzFKPbEoaPFgMN3t2Pj9jI1DW5pQz5DBFsq4rKX&#10;IE0TQRCuwbLYW1RFZaYpAT6mPVtIA2e5XtVbSIhzXSCFglIDHFaAovbCllg+iwIUSAoALXzRdfTP&#10;Wm8uorPW4PY1N+IDixZgSSRVXuztWLiOqi9uIZauu0lBcDm/XxW/CCn50YinfV7C7WVyJTXIaupK&#10;ZGStozKLVrWzdipIGZVaZqGz8xg2tyi1VFrbNFrWHDjdecjIWIvV3Ed6+hqUMnEV0T5afXlwFRXC&#10;T/j5ynTwlmqpLrOQyOPJzY2IX07gLsbyFbdixbIbsWrFTVjD85KZpgzeVAXAts28kQNu1A94UNlp&#10;Rap+OW5bvQCpuavxb1/7GPbcNYDolEVIylmEuIxbFACtgQQ88MQI9t/bhs37ajC8l9DbWq46Ym/Y&#10;WU4QEnx76rHncB9272jGof4QPk4I/itfnO8TgG/TNp2VChBmKmdKjARgPlVZoRrw9E1NihrhRfr4&#10;qqGr+FKK4jvrkr6+BByhJ6F6dHgNqiub2GABoMDwokyRadXguCGXqrAAb+Sl4ce0tX/JSyf47LS/&#10;VrxKML6sz8XbTjNe0Wrxg9Xr8MUP3IBvLV+CM04rJoq9OGkrJORsTLC0PbzfMoTVDGEtKk9CFJ+U&#10;AYZDACjfybYSAsmwLX53KAiK+pHaRrHCAkDpfkU1NV3L/8+zwLPx/xyAsg9ls0VZ/hchAFYQ5nlc&#10;VWCbg9i8UCPcXC/ENs6LMBDf/b36HwEj4FOz7jGjA581ygWe3H81oUP3MllThImaMi5DmKkvIaSD&#10;VFleBtUWgS1t8KQ8bqKN23aWYqq7ClME4RgV4vmBNlzo78R4ZyvQ1sp3x4E/JcfxnSjASb4TZyxU&#10;gMwoRf0JBCdlLmm+axITBKAUeagukXVS3irqjvdV2lAKAOnaZDh/UX4TzS7aYX7f6odMBDXF+zzR&#10;QjB3l+E4AfjG5hqc+6e7cajGjOKClehssSCjYBn8VYU4/OAItPpoNLd68LGn96Btgxub7mnAgUf6&#10;0LMhCJc3Hg/d141zb38Pn31qC+wFi2HMuw2DfQ788fl/w/0fHSHE6AZbKHqapCI3DamFq1RvrcS8&#10;dVgedxtWJy2anWyNx3BXU/mVkmPkmaPMCA9F34K4rLXI0CWocj8BX1gBCvTkOwGiSEUpOJR1AaDO&#10;l48UTSySC6J5oCgVUlssELxlxazaKzCncV8amIO5lJxauEsNqOANDPEGFRpSaHujERe/FOlpa2DU&#10;p0KvS1FzkhSYkmGyZzEyoTOlwsD9WPhZz/WcXMJSlwSTMRWlTFhVjQH4QrTvBLWLx7L6pe9fPize&#10;LKQVRGF5xK3I5n5NhMatt38ASxfdgMh1C7Fq7c1YFX0jItIWqTlIOrdVoGVjEH2E1r4H+3mzjIjJ&#10;uI2wXoJ7HtmOj37yEPo3VXCflNZx70djj1XBb/O+Cgxs82P3PY0Y2EUVuLcGG/dVqcna99/Thp13&#10;tmPD9jrUVujQaE3B/bTq/1SSj++VFuIUbcGZKhtO8p6fJDhOEn5nqQDfNmbg9YIk1VxFVIGU66kR&#10;n30GBUDpDndBRm+eA+Co1Ag7NVR7s7XBAkLp7ib9gU8YaXn0OTiqzebLH0uLuwS/S4jEb7n+YmEO&#10;XjVp8brFgN+lZeArty/GV29fhN+lJOO8z4WLPgde02TQHhfQ9kmDaCZkwu8qXxpJwAK2+e0BwwAM&#10;q8Nw/E0Acj9iBcMQvB4A/wrB/yUA1hJi0tH/eiHt+FRbPgJJQsBMsL0nwkrvXTEfcOra5qnd94TY&#10;3jJeV4jqKeTgfZq9J7P74vdS6VTJ66sKULUX854EqMTmmvTIPCZMS5P1hJCM10f1dZVqEJ0VjGrM&#10;MEb76jEx0IKrXQ1Aez1Oucz4fWI03mbGd9wsowoVYpTqf1ossJOZlgCQ75oMlCGZmJoMv/avAJwR&#10;CPKYqruiKEEpKhAA89gytuFUC8+vwY8JnuN48ywAT/WX4s1NlTj7iUN4rCuIBkcCrOYIJOQsRZYp&#10;An0bKjA8FMLunU14/KmdGNlTif49pRRjSdhMEfG5z+7Hv3/+Dvz064+g0h2JCmcE7j1QgyceH8HQ&#10;1iDFigGtGzyoogpslkbT7TZ4KzXIsyZSCa7CwoibVAuNMipTHxW9r8ZGBSgQNMAtU1XwmS+Q9n4x&#10;MvERYaZ1ZtMKW1SZYFj5vUMBcikDC8bSQmYak+ixE2erma3pqpJEao5juS+9PRueMjPctKa2UCEc&#10;MqlRrQ0NXWUwO/MQGbcEcQnLsWbtrYiMXIj8vARVvleoT4LWkgIjVaCMq2eVwRhcuVSA2cjkvvN4&#10;rGCRHgEmthImLqlkCTLH9DKRuUv18FHeuksIbU8mvCE9UvMjkUvYVtM2LF95O5Yv/hDWrrkNK1fT&#10;pq9aoMYzTNSsJPyK0bw+gJIWPfp2lOOOhwfg542MSFyILG0sDtw7guFtNVgd/0EU1eSrjty7D9dj&#10;yx3l2HOkDoc/3Imtdzejb1c5th6qxcAWP8rqc3kPmCNl3YY1SxYgZ/H7cMCV/v+j7a/D5CjT9n94&#10;kBDiGXf36Z727mmblulxd8/EPYEQgrsGgkvQxZYFFl9gYZdlfRf3JBDiPskkmbhi53ted0+HIQ/7&#10;yPf4vX9cR1VXd1dXVdf9qfO85brxLAH4bhMVGp+kMg/IHj5spP/fYKV0dLZjp6sQG3k9jnId9bSc&#10;1TJxDS2wjAUWSAoAZRib2F+GssEE4D6PUcGvnwryQIAwqvKom7zfoWcYsEGfpxo31hoK8LUuH2tt&#10;RqwmBNc7i7DO5sDbEbH4Z0Iydvl8OFJbjYMVfmyyFmAL7fjxWpdKkvADXQIkiQELcAhw3zIEfEf5&#10;nxznf6MAyAKk3qMKDKnF00MgKPuR8cUhAP7QRvi1U2F28n1C8PshAAYh+P8BALk9CDnC7Wch24a2&#10;h+AXAuBpkJP4GchOCwU9GVrG5fdD5xkC4U/vcRut7w9NhAohd4KwOcYH+XGWu2/5UFTXRPYnEJQR&#10;GrTFJztrcJzxrajASTK1JUFDO6/mMZ5Sgx9oO3+c1kzYEYDTOwjAdpw4rxM/zukgFNuwiw/Nz7Li&#10;sN3F+6GYzsAvAHTie78LP/ic+FayBJVL1QrvnWoHf5/nSgUYnMid9pewEBssdajBDDe8xjyG7yfz&#10;2AiYE4Tfd721VIcN+HZKAw7MqMfuuQ3Yf2Uf9j9+A+6fVoHFXQ4sOk+yv3Rh6qJGtNCWLpzbiMsv&#10;6sLy+y7EZTf2KveVkh+GBeeV4W/v3Iu3XrwOd1zZjIdu6sVv7puL6d0m3HhzN2ZfWIG2eW50LypB&#10;7zwvemZ5UNdlQ2U7WUXRVcByOyFplBpdVt1RSvAVo4bHXEd41xHi9Tx2ibDotPFUbhMwLu4cpNFa&#10;+nnzlhJenqpgI0ioHlBAKM3JtlLCiPAzEXoWqjSTV4t8m/SFk2yrBjTwR+ppMyoJUpnisrLbTZtJ&#10;azmtkvspQmwKZWnSWORpk1DAyMiOhsGUAWtRrkrJ7yktVPn0pDOxy5uPQLkR3pJCfm4CNIVxqKqx&#10;oZzHUcHjq6zzopk3RB3tU1k97S8BWELAuCu1VLNWFJVo4CjVYeq8dpi4/3FjwxAZPQITqFLHx4ch&#10;Pm8sUg0T0TqnFAtpYRunOPlUMOGiGybhseduQV2rC4WWRCpNP4z2RHRPC+ChJ6/ClTf24Yobe3DL&#10;PbNx451T0THVhpapDkxbVIkb7pyJmQvLafnPhUnmKLbFQZs6Co7os3BHjQVvdHjxOeMA/wRRf4MN&#10;BGCFTU1+dIAQ3OHUYqMxU83RIQCUeXylDu4obbBMhrQvYFX1f/KkliSoMiwulM9PVOBOqsDdbgMh&#10;6cCBEirDYgt20up+U5CJv4aPwUaLAWvNemwk+NYUWbCW9vevCSl47uxzuUwkiCuwy+9FP9XhDlro&#10;DcYc7CBUfxC7JrZNlCAL5kmxuA2Skt+rKs1VPSDhd6zOqcYLf8t7SGaTk+wxshweIQAqSLQOFfgh&#10;CH7fLnVPfI9Pa2VDBX4MNZpCFMlpIUPLZIhZsJU4uK5y6ym1JyAMxk+jMU6DnMRw1TcUPxJE4HH9&#10;XwCozocPCGkplxZz1WjE66BazxlqyfeC63y4tRB+BNxRfvcw4XeUZeYEf/c7/q7E9/yt72m5v6MK&#10;+7abAOyqw5GOahyhIj9OJfgt4fP9tDr8MK0e302pYzTix6mtSgEent2M4wua8f0cqsKZLdheYsH7&#10;6dHY4tRhh1uPvT6LssDf+xk+O05IgxodxqFSyTRu53HynHh9Q0lST0rwusp8xpK/UPXJlDo/HoPM&#10;p3yC1vxkdzVhyGOcWo89M+qwZ1EbcP9F+OPiVlzcZMblcyoxb0EVJs2vxKQFtejsC6CI5ctlS6BL&#10;96KbZSg2MwzJakL1WCyc40JbZTraA8lY+de78PqvL0HCxDD0TTZh0VX1aF/gQc8Ffsy5rBpt0yU3&#10;ZxrstM3OygI4VNZ2LSp4PaWur5zLRqpUiQYedxCGFQiLSZmIjIJERCdPwJioESig+qjmTV7OG9zD&#10;gunnjV3FP6yUN7a9xACLT0eVl4CUgjhkGZPpt5ORRb9tK9egpstLWVqJ6u5iVHS60DDZT1UVQOec&#10;Okxb3AF3lQGpBZHINSbC6MiExZmtxs0aLOmwFGXDas+m77fAJl1pJMceFWE5bbjLo0F6Vrh631ui&#10;RzWPpZaFz08A+Csd6JhcS/i5SHvCssGE0hYrfI0mFaXNVjROKoGf1jiKtjc69VyMSxiBDFMMKrqd&#10;KG42oIJPjnmXd6C2y6qyQPurcnDBxZ247Krp6JlcjpZ2j5qL+OHHr8etdyzGzHl1WED5fvX1M3H5&#10;NVOQo5mIukYjFi9pRUePF7UEsbOsEDaq2BIqWL8xBa4JYbiSy5fKTFhJCBzqKMMhFpD9hMe+KsKK&#10;ISNA+t2FtClaBTmp+wtOaE4rLPWApQSg34yDhKCyxhVOBT9JbTVcBe6yF2Ivbc4h3tyHaHH2OK3Y&#10;ZNLhn9FR+DInF5uKHFhvd2CVyYI1Tjf+nJ6OR846E++kpOBgUz22+lzY5DBji02UYw62GHJxkPs7&#10;UWLHSZlfWCrqW6k+qApP0L4drS8mwB3YT4Af5n9zgoVcOtJKIf6WgJPWzhM85+OEwUkuBRIy25yC&#10;4ZClVnChvRQY/sDvhIAYaiD5WQjITgU/wzgFyv9mXcXpdlZiCGwhuIXU2qkkr8MBx7IQAp6sh0Cu&#10;XrPcqNTyfH2C/+1xXpdjVMJHRSWzPJ2Qya74eXn/WwLmBCEoI32O81qEQl077uM7/rbAT1piZVSG&#10;JEr9ToYjtpcxgmnrJZP0D4TPD2I/qQK/m1KL76gET06vw3EC6CRt6A8zqArndmFHuROf56Vip9uC&#10;3fwv93lk/mf+p7yfThKOxwm/IzI2vNyKo3yQnZD/jNf6KEMStB4jDE92UeVRcHzbS+BJB27VKMKQ&#10;+sge3guiSGfXY++sGuxc3I4Dt87Dyqv7sKg6D021eVh4fi2mz69Cx3Q/euZWo3d2FdylLPOVuWhu&#10;N2MmbWxdcz4a2gvRN82GWdMtaK1OxZwODT5/Zylef2IBrPln4opLyrFgiR+LrqnHbY/NwUW3NKG8&#10;KxOmsgjYqhJh53eK6ymeWi0oaS5CWRvdoggzKr5agru8I4BSXtPWmc1UgMkTkZgZgxTJ5hJFQBCE&#10;pbXFKilBOf9AT7lNjezwVlgZNmiLcggSqsa0CYjOGE+ffQ7icscTel608YQaqZKaZ5ahZTZ/cEoJ&#10;uubWo2d+I5yEX7ImHHo3D7Q4m9YyDVprMkz2TNjcuQp2Us9X7CskDLOGGj7MCoh6UyoKChNRQ2Uh&#10;rxt4k5TzKeUo1sFHVdTJP72my4/yVifK22mDZT6RVjP8TSZKXzMlMD0/L4RM4K4rzkBRhQblBHR1&#10;nweBDivq+twq4UFFi5H2OYtgjkNy+tmob7Th8cdvwuQpFcjOiUJFpQ4Fmgjk5k1AQuJILsPVtty8&#10;CBTZUjBnZjUefvh6VNAKmtxaquAAfCVGNHi0OI9K+b6AEW/S7q5vLcUh3tCHWUgO0F4KOAZlfC5j&#10;wGtQ3WBktIYA8CQBqGxwlVtBTpSetPSGEpmG0tkPV4F7XQbsc5tVPsA9TjN2FZmoAm1YkZ2Nv0fH&#10;YrPDjQ2OYqyyFOEruwt/Sk/Dr84+E2u8xdhbX4MdpT5sclmx0aqjpTZiM+3z6qxkbMpL574KMVBS&#10;hAHCeH+VC4fEntdRvdRTvbBQy2D6b1l4ZSmFWWzdMT6Bj9LqH+X/d4yK9zjBJ0CU1FoCQbGFAhAF&#10;IFEeDFGaKgRCVJwCoVAoMKnga2Vhqdb+N6FUXei7vxwh0AXjJ/D9fHswhtv57/m+Ap8EX0sI9I4R&#10;eiEAhkJGWsg1kKWAMhj8joQAkvtSABT4cV3GYP8gIKYSPKV+ZV3qA6Wf3pAVlSFq306txonp1fh2&#10;Ri1OEoLfUY1hdid2V3mx3lKII5V+PjB9BJ4bJ0od+Jb/40nC7wTL0bEywo9l/KioeP7uCYLvqMCP&#10;D+vj5MG3XYRsDyHby/3LsDjpEiOtw6ousgSHevwYnF6JXYtasfvm2Vh740wsLUlHV0AmCstGTbsR&#10;PTNLMWV+NeZe0oGGXhd8NXnIM05AS6cVl1/ZhgV0T0uuaMb5S6qoCk147P4ZePr+aXj72Qtx95XV&#10;mNKSgyWLinHNjU247o5ezLm8HNMvoQVeVMRwYtIiL/ouKEPnvBLCzsHwom5SKZVfFQVZNUFYwWUt&#10;Jp/Xg9bpTaIAwxGVNAFJWbGYEDsao8PPRqE1BwEWzFoW0pIaJ1xUMeW8eWv5NDC4ChCfFYnkvBjE&#10;50ZgVGwYss2JmLSwGS0zK1HTxx+c4kPHvGrMuKgDM5Z0qXHAUZmjkFQwEYXOdOgc6TzpeOQZ4mGw&#10;0TpT4UlDhyg8gZ/U+4kCFLVXWmlFWuZEBcdW/hktPAZJOZVJIJmK8lAcMKOVT8GWyZVomkLo9vlR&#10;2WUPQpDwEwBWttEetzpgL9dSIheiooNPhEleBNqpIFvMqJ1EGFIFFlflwsenldWVAK0uAoXaCDXP&#10;cCCQh+TkkcjIOBcFBeMQT/scExMGLd/X66KQnT0WWsK9j0rzr397HjffdgmiUsYR9IVoYuG+aGoD&#10;XrpyDl7gk/tfVEy7+uoxyJv9ANXf/hoBYFD9Sez2GbHFmqvm/JC6PxneJumqBILDASiqTwA4XAlK&#10;mixRgXuceoZB5QOU2eH6bUYFwA0GA14fOQqrCg342mTFKnMRPtLq8Pu4ODw/YRy2lgeoFEqwnopx&#10;a7FdFZj1hgKs1WZhdW4qIZiEVVkJWJGfgvU2GbJXhCMy0XpjgIVV6oaqaUmlXksy2bDg17lwuN55&#10;Ko6wYIXiOEF4gqEgSACcAgkjBBiBTij+03ugZQYt8/8mgq3YPwFs+L5+CYCh35Q49Xv8TOi9UGv3&#10;9/wvRdHKOGkFt6H4OQiDITAMxfDtoZDvqaQT/C2BXwiAISiGtql1loXvu0SFSVqtoCU+yTguLbJz&#10;6vE91dgP0xlTG7Gl2IRvDHkYKOZ9xv/2oMeBoz7eQ3yYnQxQ2ZdJklzpWkXnQQEk6v7bDlp0/p9K&#10;dXL5HSH4g/zHPcHuLtIy/B1tsfQRlKzQg5PLsItiZ/9Nc/HllZOwvFGPRY44PsdS0NpThMomHeo6&#10;bZi7pAVTzqujmIpFVuE4OtBRqGksxDXX92Le/FJMm+vHwsXVqK1OwwVz3Xjg1h68/dvL8NGfbsWa&#10;zx/H889dgquuowNb1ocFtMKTFxejd5ELU5aUYMalVeROncoj2EYh1jG7hg60AR2zmrlsRR0fGJmG&#10;FOVka/kQCUvIiEZsagSV30REJIzDxLjRiEwcg/iMcLgpiVUDA+FXQ9viqypCQnYUYtInIokAjM7g&#10;51NGwk+lJBmcm6dXoHF6Kbro76fSDk5b0k476kCmOQ7ZlgRkGmORS1jmMbRUTFpLMgoMidBR4dld&#10;eVSBedCbM+ArNcPt0yNA1RngEymVx+Ly6tDeXUUraqBlzkQKtxXo06C35aCKKqN9Wg2ap5aT7iWo&#10;orUt7yhSElgAWN5ahIo2BwJNRep4KjuLaY+pLlutSinW9RWjZZofVj6tjE7CzxwBi40qMDEMWQT3&#10;dddNw0w+VWOiw2A0hqOqsgCT+3yYNrUUpYFc+H1ZKCvNhb0oCXUNDkye0YRzxp2B6KRxmDmtATfx&#10;aXMBz+/q7BhsmtON7R2VGKh2Yh8fLvv5oJE5QMQC7+fNJwpwkzlb1btJVxg0leLHocYQqRcUAAro&#10;fgmAAkZ5f8Chw05boQLgPt7wAw4LtpgN2Gw2488RkXg3JQ2fa3RYYbTi7+mZeOqss/C5QYfB+mps&#10;9DixtsisALiJynEDVeAOGVoXcGLQS4tOsO72F1H1EQRddUBvE1UIVQZt8fdSaNQQPh4rLfEhqvSD&#10;NTyuOq4zBHyHqY4ljvGeEgAqCBIGofhPIByutoZvP73u7r+LH2mtQ/seHiGw/RIAh/9m6HPyOgS/&#10;UEj9ngBQgYzfkQiBcDj0jvChoILrp8MvFMMBejr8fvaaAJQpLL/rpTqjIpMU+ypJAQF4UlQgHcmP&#10;VIHf9lRjpS4Tn/MBttXIe8NqVGPFD/E/Puajk5ARIaVU56V8ONEqH6uWulpRoAQfRdBJOpbvWvlg&#10;4wNc0qKBIJT+gVLfKlZc0mIdmVmPYxf34fDSBfjq6ql4rMeFG+morulxYEaPHR10WT4KjNIGLdqn&#10;+uCpykdM2hkITwiD05+G8xY34MprujH/vHJcfGUHuiY7oNePxvK7ZuHFJy/Gbx6Yjzd/eyWefGgh&#10;Fi7wo7FNi9bJdsy8qBrzrqjBgqsbMOuSanTN86Kmx4a6Xie659Zg0vwW9M3vQO/cdnTNbsPMC6ag&#10;fUoDankekiE6LN+YhRxdBrIlcYA+g6osHam5cYihzS0gjDyEkHQ1kTC58jE6+mxEUt2IApxAVZSu&#10;j8P0xZ2kbTVaZ9Hfz6vBrMs6CcIACtwpiMg6F/EF45FEhZRFAKZqIpGYM16NCMnURCGrIBpaQ7JS&#10;eAI8i50KjCC0uzVUhoXIKaBS1CaijIVJ4OgnlEvKrQqSMlwuV5dKy+7ApLnNaJ7ycwCKCiwj5Cpa&#10;qQhbiqgIbYQfYd7jRRlVYWmrjTbZjKpOJ0q5zDFHIlsfTjV8Di68qJOKzo/qSj3+9PYjWH7/hUr5&#10;TZ7sweuv3YM7bl9A+GXBYY9Hc5MFZWUF8JdIlx0NxkUSfsljkV+YgHoq2EZbBhq47aacWGyb2Yn+&#10;1grsqXXjAAvBofpiNQ9wEIBFahzwVqorUYHSyVnSXEEGqlMFhgAoIcALAVDWRR0KGOW9QT7t+61a&#10;NQrkgFdS3jux2aQnVGl5NcEuL++mZ+GV8RF4ZUI4PtVqsdlTjP6AHztKfNhXVYa9FQHsqyxhQaW6&#10;aKnBj22EXCdhN6kFmNxGtddAlVKFI7UlOEw4H6hwYDBgwd4SswrVX5HW/pCAUMDXwOMk9KTwHyIU&#10;pZ5JGk+O8bW0ModC+qB9R1U4HD4yTefpABQYqZD6wqHA8FB29+ch85BIItbT4z8BMBTBY/gpQtAL&#10;jX4RcKttVIInGVL3F6r/O8ZzPMxrcIQPuyM856M8RzlnUcenYPgLEVKIAjw1IkPgw5D1U68JIQHg&#10;t1RiJ2lHj0sQhEcnV+AYxcAJ2tEfptfSvpbj05wkfJ6ZhH6LCYN2PoTcvN5eQtZP2PoJ5xI+tEqk&#10;moW/XUkA8p77QdXz8t5rJnAZavJ0uUaE4o8Cx9YAjhGGx/nAP3nxVOy7Zi7+PL0Kt1IgXM+yd8Xk&#10;Ylw4w4/zqfY6p3oJLDcauotQTmXYREAl54xBgXEiymryMe/8Wixa0giNLhzT55YTgC6ER4Rh3qwy&#10;XLaoFvctnY6P//koFs4uQWeHGe29dhRYo1HojoWrNg3d832YdXE95l7WgkuXzqDlLUV8ZhRFVwK5&#10;k4JUMiQhNxY5hkxUNpfQNdbCIHOCCPgyCpIJvkxGBmGYigJTJnL0KTzAaOiKckhuG6y0qVm6RIQn&#10;jcHEhNFKAY6JOxt5tjQsvGKaaujoXtCA9rnV8FN5ZdupoAwR0HgzYC0vQHGtCY7yQshcuvaABhkE&#10;YULGGKTTRmv0iaqbS76kz+JBZubGEHw88Lw4pGZGKDVo4cHqTOko581UwZupub0ClbSIefpUZc8n&#10;L2hVmWXqJvmCAOy0o5wWVwGQsCujChTV56k3qnBWFULjpAK1J6KoLA9GHqfemQKjOxURiWfipqXz&#10;Cb5HsWRxC26/bT5uu20O7XAqZs8O4NVXb8M11/QgO2sEcnNGo6ZaR5usQU9vFS65fCai40ZBb02j&#10;Vec5JJ0LS9QZaJoYhgcJ8J3TO7C/swb7WZgPs7AcYcjcv6fqAQkO6Qu42ZKDQZ9JWWBRgGKDQ/V8&#10;EgJDUX6iBGVdAKhGgRCCR2hpBuw6bNbnYi/V2yHe4NttVIZuN/rdxXhz/ER8oTXgpXETlALcW12N&#10;7T4vvrGYufRgf3UFDtRU4PsOAq+7VcWP3S34rr0Bx5qradU92OYyYGVBGj5Jj6WyiMdq3kcbzDnY&#10;bMulYpT+gyZCkQDkf3UKgFR7UrgPSbcZaTEWGAyDn8QJAuNbfu6UshoC33D4SQThJ9ASeJ0GO9VV&#10;R5RdcD20XV4PB9vwff0SANVvDL2W35ZjCB2XQO90AEpfPgVBAaDAnedzlOd/uFL6SfKcuS7b5Bwl&#10;4cDp0JM4zOsi10eWAkEBoKpWIPRCljqkDiV7syiwb7vLfw7AvnJ8P6eWFrhGAfAIv/sR/6evcjOx&#10;02zBoI0PTBcB7vURgIwS3od+Poh9/H1C8GgFz6OO6rKRyo9KUFJkydA4BUJ5iAgUpfW6vRKHZHTK&#10;+ZOw78o5+DPt90WmOFxAN3RBlx2T281YsKAKs8+rxfShaCMU6zqsqO+iIKEKDFTl4fJr+3D5dX2E&#10;YA3iU85GZYMOcxbWQquLRE7m2fA4YmE3RmAmIXrfvYswa24V2vs88LHc2cqyYK/KgDmQhEJPPCyl&#10;GWp8fro+FueEhyEybSxiMsMRnjJeZaxPyopToimTfCk0ZyJMw5s2pP5ydGnI0iZDwzfMVGBZktDT&#10;lq3qACWBYHJOJCKobEQBjok9ByOjzuSPmTFzSbdSgI3Tygg/K3T+dOQ647nMhLPWCG+jBV7pnlJt&#10;QEmDDVWtbjgIDJk3Q2NMgtHKzxfEICltghoHnEpyZ+XFE4RxyNemoNCYwSdDKq1vNtViOsGSphpA&#10;3H4zCi1ZygL3zGlSCrCqy43aScWopgSv7HKgvI0qsNlK6ysNIza46www+jJR4EiCjrAz+7NofXPg&#10;KtOgyJ8Hd7kWNm8OKmsMWHJhO6ZPK0WgJAOtrXrceecsLF06BdXV2ejudqCb+4+LC8Ok3gBamqki&#10;Sw1o6wxQscbDVESgEoD2wliUZ4zFlISR+F2ZFXuntmF3nR+DLAhSB3gwpABpiUMKcLujQKlASXgq&#10;YzQFgNIdRhpCBHIy8kOgF2r9DcEwZIWPlXFfHgvtTj6f+DpV57PNZmIQrgTgnyKi8ee4JLwuc0UY&#10;LdhZGsCWYhc2u53oFwVIAB5qqCKga1QMVgewudiG9zKS8E7MePyV8a/ECPw9bgLeiRzF5Th8lpOI&#10;taZsbHFosZvglj6L+8upWMUGU6EfoOo7WC1A5DFLYScMBAiiiELgkzgmkBjqUC0Rgsx/gmGoFXc4&#10;uEKwGv65/y7kM6d/bvj3lVIc2udw8J0eAj4Fv6FzOsqHtYSc0/Bz/LaBAOPnRBEK9IbbYwGfXCdZ&#10;ymuBXUj9ifUV8IVgeVTqT6kApSVYNYIM1QHKhOvfza2lBeb2afwPCbEPkmOwxaDDbhP/bz0tsIX/&#10;TZED+4r44PRwXwEvDkpOSCrB41WEXk2JSoZxUoZj1hO6VOECXDVpUnMAB9urcGhyM/bP6UE/beUD&#10;RZlYlDMRC1zpmFZRgOldTkye5qPd9aKZrql7ZhmmLqzDjEV1ahLzlm47WhlNhOGjT12D62+ZhY5J&#10;LpRU5qC6SY8LL+3AzDkVmMTvzptXhUZCsbKqAC3tdkyaXo6mzmLUd3pQ31NMd6eHszKbQiYLtkA2&#10;NPZkJBeEIyJlJJJyo5BK2GUUpkJn18LilkEVhXSZBXB5DQgz8obVWnKp+rKhL8pn5BGGqQp8YoGN&#10;znxVBygQzNDEKQU4WiYlyginaipAbXcJSpsdKKrQwlGjg5Xy11SWDXN5DuzV3FalJ53zoPcQqr5c&#10;uKuMcJXr4K00oKHDh8Z2P1r4FJOWXa0hDWYemJA5JSsKcaR2OhVhanY0MqgGkzIiMJpK6tzxYYiI&#10;OxfptJTp3J5Nq9k2rRrthHALL069JDqd5CYMqQQJwNImKwKEYAllubfJyGPNh4ngc5RrqEbzYfZm&#10;obiCFyZQAG+1EZUtLhhtKdDpo+BwJsLpSoCmcBS6ei38Ux1weWLRIiNI+KcGSnNw000L4PNTUWri&#10;YTSlqoYcu5s2vigdPkrwyrRRWEKrv2JKI/Z01mMPLcagNH78DIDBbiRiH2U4nCjAAf5ZIQCKAhS7&#10;KwpPDXcbaglWCpDQE/CFlODRUgcO+oqUBd5m0mCX3Yx+u3SFMWGvP4DPcwvw/Ihz8cQZZ2G1zYFd&#10;5aUEnAsbnHZGEUHowEaXHSv1Wnycm0VYxuD3E8fi5TEj8YfIcfhnchQ+zIzHCk0GvjHmYTPV5i6/&#10;jQqW4JWW4Rqek/RbrORrFmaB3/5qgWFREIJSB8hzD6mkEPSOEJayDEUIgqpzNQERUl8hGAqU1AgV&#10;sWZUJxJilyWGwyy0LQS602P4PkMhr08HnByH9HccDubhIfBT6m7onEIAlPM6HYRB+/9T3WBI+YUe&#10;EiEVKDZYAVAaI3guAsQQAI8QgGKBBYDSCBKqA5T5RY7R/n43qxaYTUhVF+Pz9ERs1WkxYDBjdyEB&#10;aLZhf5GdAOR/4uFxlfn44OT+y7msJGgJwG/rA1SqJVTwhKNkJufvH2oPYH9XFXb21GP71FZsmd+H&#10;ry+cgYUZE3FZQIdF9Ta0slw1NVtoeT3omMPyOMlD61uMjqklmDKvErOo7mYtqEZnnwsNbSY8+9Iy&#10;XHpVL/pm0JpSWFQ36XDBJa04b0kT2nuc8Jdn0/1FIV8/EfGpZ9GdRqG+oxjNPQHUdLCMtxpgDVAY&#10;OeLJmAzV48PJ8jwm9izFq+i0iUjIjmH5tsFYVACri+Xeo4fVqUGYtP6m5iaoVuBMDdWWVWBIO2xM&#10;Rz4tp1hgu18HrWRTLkxEmiaRVI1VrSj+BgccFXqqKaozXzaMhIGRBDYEpE9ONmyEoY3KyujPgYWg&#10;kWFxpU0O1LR76MOdaOeTqm9GA8qk03XAgHQeZDwPNi51AmMikgnBLE2SSqpq9+qh4XElpIcjKnEs&#10;JsSci6j40Wr9rLFhMHnzMf2CDjRNJUyn+FBHiVzd7UIFoRdossDXYEIx4eesJ/3Lc2EuyYajtADm&#10;4izoHWlw0poXV8iYaB4fwVzXWoyqOgvVaSycnmQqunDk6UZAazoXTl8caho1tOMFqK43YfbcFoIv&#10;DSapM+V1kfpMyThTQuAHjLEoiz8TtxOI/edPwUBjFUHhwT4WhF8C4CABuMOhwWZzNnY6tUND4oIA&#10;FAUoAJSsL6ICBYCyTeAXsr+qLtBH9SVp7h1GBcB+qwF7+ZTfbDZhgLan3+PH6+PD8eszR2C13Ym1&#10;hN4nBbl4NysN/8pIwV8T4/Fm+AS8Nm4MXhk9Cs+ddQZePnekAuGXugKsK9Jjg8NAtejAYBULBe3S&#10;vmovBkoJ8AoX9vGY9jP2CQBlUnfCbx/htz8EQBbuUwpQgSIYYhOHA3B4BAETbCgJAUuU1OngC8JP&#10;rOt/hWIIbKeH7DsE2uHrvwS6X9r2UwQVXgiAAj6JoAX+BQjytwVwIQDKtTn1kOA5S8h70vggNlgA&#10;KOCTzyrFKFUF0vn7FwAokxaB9+WP05qw3qrFysxU7DIacczB83XyXirmA9VLG+334lgJoVrCcyv3&#10;8uFZjIMB/kY5j63Gz98rwYGGEuxv5rKjAgd6a7B3egt2LZiC3Zefh4FbLsfg43dheU81ZpfoMKPR&#10;gUY6vZpGE+q6neiiXW2ZXsZ1D8t9EZromroIxknT/eiaRAZQBU6eGYDeEoWuKX5UNRoUGGXekEuu&#10;7kZpbT65Mwb55nBoWBZzjVFcJqKNbq9nRi0m0epPml+FXqrEWu5b705BbOYoxGWPRXJeJKLSxile&#10;aWw58Ne44aHLMjrykZ4fjzSKpzDp+iItwLIcE3kO4tIigjbYkolsXbKK1LwYleAgKTuSAExAHgt6&#10;OmEo9X/uajPsUrdXWUjgaWCpyFPwUyqwLJcALICzRk8AWUlmycRgVxa4icrRS3hma8T6jkMu1VN8&#10;8nhEE2ixPJ6JBFy2JpmkNqCYhbo4YIWFQCgkGNJy4jAuciTGTDwD46lGR0eegaT8KHRQAbbPqjoF&#10;wNreYgJQ5i4hAJvMKG41w9Woh6OadreckCrlk8CfD2txDu1/PM8zklKZy4JElNQW4crr5mHOwmaU&#10;VOXxj8hGaR1trX0cCoyjUFyaCh9BGqDCtToIUXMarPYcmKn+ipw5Kkeh352JEj6tSqPD8GilBRum&#10;NWNnlZ8FgjaT0Ps5AAkK2Db4YwAA//RJREFU/jmiAKUjtIwHlpZgGZ4UssDSEiygEwCKChTFJ6pQ&#10;VKDAT7rAHPJblQI8TDjtK6blteqx1VSIfocVu1wubHM4sSdQjn+mZuCxsDPx5+RUfFSYh/fyMvDX&#10;1Di8ToX3yrhReG3CWPwjOZG2N03FZ3l5Kp3Sdskd6LFRMVqwo8SJ3RUeDFS4qSJdDCfXg7GbINxd&#10;QaBXBht3ZKifJGCVxh5p9T7I7TLZk8QRqsajBOYxbg+pQYnhWWYEMCH4DAehqncjCIcDcHjI+6EI&#10;we70GP57oZDXod8YrhYFor+0D4mTPP6T/C+P8788JnV+PN+jPPcjDLXOkO0n+LkThOAvAfD0EOBJ&#10;/Z/0/RMADgejAFApwD4ZjVGh6v9CrcDfzWoE5nfjeHcdPs1KwarMdOzUGXDYzO9S9R+y2nDAZsYB&#10;Bx+ofFAOurnuDU6mv5cPz31+KvaKYhyoLcG+plLsbS/D3u5q7JvSgJ1zuzFw7WIceeBWwu8eHHzz&#10;GTx71UJYk8eiudKISZNK1eipuk4nWqn6pDW2fUYl6rvddH1FaOmyo6PHgZ7JbsygHa6o1UBjCGdZ&#10;KiQTcnHRFW1Yds9cXH5DD5r77CgqTYe9NANuCqpccyzyrQmEXTFa+koxaXYtumaUYd5Frbj8pplY&#10;fNVktEwKIM+UgOiUcxmjkalNgKWYTteaRXhmqqq9tPw4OtoEKsDMWEhXmLg00jJpguoInUnVJXWA&#10;IQjm6JOQQi8tc3yEJ43FyIizFAQtJYX03kZ46y2w8+CLqrSw0afbqgiVylxYyvPgrNbD32RTXWU8&#10;tUaehAGlDTY4SjQqZZYMS9Makihx0zCe+x0fNRIJhHBieiSlaiEqKL8r630oo60qr6WqayxBgMrC&#10;4TUiT5uCibEEIfdx9tgz4K2xYfL5Tail/Q0C0I1q/gllzVSBLbTAfNqIDQ60WtUIEZkyr6LOhtJq&#10;C58GkRjL/YyMCMMZ48IwNuZsOP0aXH3TfFx180zMPL8C0xb40dpnhrs8CVrbRCrlKBid6QQzVbKr&#10;YCjyCMBsuAhVr5PKMns02rLG4K1ptdg4uQkD0hFVMrLwaXQ6AKURRLrBSJr7rUV5VIIFCnKqIYRP&#10;YYGgKLy9xUEACvRC3WEEjAJA2XacMBILLADc67Jiu0VP9Sdjgh1Yb6LCLPbhI9rgx8LC8OeUNHxK&#10;QP4rLw3/zEkhDHPwmUGDTzV5+Fybj9UmI9bTJm33eLHD46Hq82KTz86wYluJXcV2Kr9dlW7sriYM&#10;CbNd/H8GeEyy3MNCPyhg57mpRh6uKwgOA2BoTPPRYQpwOIyGJ1o4XZmJ7RQAhiIIKSobBclgnVwo&#10;5PNHpQWaoX5j2Prpvzn894arTlkP/fZ/CQGb5NMbAqCALxQh+Ml78rnj/M+l/lPV5QnMuBxug0UJ&#10;7q+0qW0KgF0VCoAhhSjgPFzvwrcy1K+v+lQjiEyxKTO2fTerFZjXi8MtVXgvOQ4rUtOwMTMP+3Rm&#10;HLVw/0YT9luMBKCZADTwfjIRfAShx4IDJfyPypxU7bw3m8pwoK0Ke7uqsXdqA47MI1RvuBCHH7wV&#10;B5+6HwPPPYyD/3gNL991NeJGhsGsT8C0mXXonlKGykYzyhuMaJtWjrbpVWia5Edbn5fveQm/YrR3&#10;2jBpigc9fO0ry4HeFk9ARaO1x8Ry14MLrmwhQJ1onkLBxM+JlW6dXo7GPlrlqWXopM3vmlaBnlkV&#10;hGAppp/XoAB48bUzseTqmWijw9RaZYraLDraVIyPHYEJcecghg5TGnmlmi8sjqCJouKKJQDjh0Ao&#10;3WBsXp36QGzaBCRT+QXz+Z2FiNQxyLOSyGVGKj8DAUhFValTdYBF5RKEAJWgo1Lq/wpV66+v0arm&#10;+ZXxeZ5qE7yMwqJ0ZJPERh5crjYedncBIuLH4GzCJ70gDu5Si+qI3ULJXcenTyX//BramprWgOqb&#10;KFNnltFeaQxpGBt1FkZOoArMi0D79Gp1kaQHuCjBalUPSPi1mFXH57IOOyoJRekaU9UazCNY1+aB&#10;xZ2NLH0ckvMjEJU+GtnGeETxCVJYlKyeLvMubsSkuX5MmR/AjEVVaOwh0Kl29Y5kAjADRY4cuD06&#10;2Ivz1XzEHk8eKux8asWPwCW2TKxaNAlbe+qwq8rDG583MgF4oI52o97Dm5w3mgCxvAi7CLcBKrwd&#10;dg22WnJ5Qxppf72ADJynEpRpLwdpf2X7oNes5vWVeT6OlFHx+XhTl1hwKEDguHhDy1Pd58BupwXb&#10;rfJ5DzZZLdhst+MLrRa/DjsDHxYUYG2xHV/ZjVhp02MV7e1apxUb3FZ8U0T4UTlKnWC/34NtHie2&#10;eh3YTHWwhb+xncfSz98d4O8L8HbwWPpLbSp28r1d5XaqQAdtMYPrgwxRgfsJAknxrwDI9VB+wwME&#10;pAIQIRDKMBOK08EUgs5xRghwIQjKurKaQ6A5IfWnfHjKaxnn+rPgPo+rzxJatKghmyoKLViHF/zN&#10;U7837Lf/S4i15W/Ifo4zFPyGwKfgNwRApRIZh/k70iAUrA/lUn5TtvG4DtI2C+wEiDKyRgGQinY/&#10;tx+UfROAB+u4LyrAH6fU4oQAsIcqUfoDTqnG9zNpf+f14EBLJT5MTcCXqSlYn5aJvVoDDhmt2G+Q&#10;ekA+MPlfH+R/fcgnQykt2C99PKv4O3VUfU0VGOxpQn8vncusbhy6dD5+WHoFfnz4Thx8Yjl2P/0w&#10;tjzzKAb/9ga+eO3X8LMs6nIiMWNGIwFXgWoKnQqKo/rOYgKqEj0zq9R4+u6pPkyZEUBrZxHqm42Y&#10;Pb8GvXxdVqeDxZOE6hYtLryqBQsuaUDv3FL0zi9Hu5qcrAqdsyq5zvJNS906OcAyWYPJ82vRPq0E&#10;bVMD6Jtbh6nzm7Dkmlm45Pp5mHFeF9nhQYGFrrUglsovlk42SjHG4MhFWGxGFD0y7WdWDOKyopGY&#10;E4u4jAglF0U2RiaNIZhGIiZ5DM6lYss0J6K01YXiOgvcNSa4aoyEnV7Z4KIyLcGohYvW1kvgeQg/&#10;yczgrpZ01bSgohZrqLqa3Wjs4olNbyQAcxCRcC5yZFKh9HH07+PgLDdSLpdR/gpoKlDbGUB1u18l&#10;WKhukzTzPgTqHKhq9KG5rRyZ9PNJmRGYyON0lZsxaV4rGnoDfGoE1Kxvpe1m+FsMtMJmVLU7efFo&#10;jQnAyjYHKlqKGHaUU6WWc+mlSs0xxxHycSiwU0ZnjkCuLUllr5hzSSsveDmmLaxGz+xSNPXa4amk&#10;2ish6FzZ8HsLYSMAHZLT0FOAGt4QpeeG4VceqrHFs7CttQwDfGofaCT8CLzgMDIvjlDZHRV1R4js&#10;IdT2eEwYcOqxQZuBHZYCqgoCUBKTNgRwSFp4AwQJre5eL2/YEhsLGu0jn9b7uL7PTxtDOMl2yQot&#10;6c8HCMBtVIFSD/hNYT6+yM3GWosJL44ciQ/zcrDOacMau4lL2nS3BZtogyQ20xJtZsHYwthKxbed&#10;ymAbFegWvxlbpbU6QLsu3XYEeIxdZQy+lthJEO+knZcsJANij6kSdxOWe2mTxRYPCsgZCoZ8fYDr&#10;MlHToQqqHiqfQxUslAxZHx4hICklxjgqDSoKSsH6t1BST5VJm9fkOB84wfCqaxSyoqdUGX87BKhT&#10;Co0qTqk0ASP3Lb8Viv8CvWER+oyCpAB1aJ9KGcq+K4J9N1WDlkxxIKDnZ1XXGIEuHwoSR/ggOFRu&#10;VZ3JRe3JGGFJSXaiwacmyBfHcJDfGZSHQUcZwHJ0oreKdpfwkyQJfTX4dlojfpjbiR28zz7OiMd6&#10;TTb6dRoM6vU4bLHiAGMfH4Z7rVx38trzvz/gk4Qcfgw2VGCgowGbepqxenIHNi6ai8Gl1+LEQ/fi&#10;2CMP4MDjj2Dw6Sex/clfYctvnsD211/A7n+/jZsXToaO6qqc5aCrqxw1TW7UtrLMNtvRxHLXStva&#10;Shtc3WxCXasFzZ122H2pVIVu1TgyZ3EjGrqlHBZi/mXNuPiGPsy8sAEdhF/vvAp00y43UwnWdjtQ&#10;RkFT3mJBjRIzNpZrB22xh+XeT6VZht45TZiyoB3Tzu/G5HmdZI4fZk8hjK58urZcFdK2EZaWL344&#10;Cal5ifTEySpi02R8cCS8vNgy9jdLnwidPRu5pmRYCTo3qV5UJXVpBhUuAs5VFVSDEgJAFVyXhg9R&#10;gVL356u1oLjKgvJGF5VdBabMbiW4ohGZMBpG0jjPmAwtVVMrn2D1PaWo6fCrqO0qIfSo+JpdPFmZ&#10;hIl2mPuobS7hk6ZRNWcb7Xm07jwHbSKfCB3omcOL2cfv9hWjuteB6h4HaroIXl6gRm4XWV7d4YK/&#10;QYbK8X2uy1IAKfbY6E1HXlEsjL40xGSdC5MvA+dfPQkXXtOHSbP5RJrm5VPNj04uLe54WMzJVH0F&#10;KPIWEIAF8PF8KvlgaRo3Ar+VrMuze7GN9n1XLW+2et7YvIkFgCqqWRjExlbQukoWFwJMrMh2Ux52&#10;uwxqwpofGktZaHxUS7RKjEEBoI83LcFyVHK50X4K+ASCoeUpALos2GrWYROt7gZDIT7NTMdmhx2v&#10;jx+HD7IzsZpW6Cu+v4aKTwC4hRZ3q582l8cgsdlrxVbuLxh8LcP1/EaumwhEWuqABf2MnQI+Ca7v&#10;EgASlP08zh1UFdt5rNu53s99DASs2C1WntAUWyyz3UkMcl8HWfBD8AsBUKAXUoECv1P2lNAJAVAg&#10;Emx8GA7AEPwkJLlsEIC/ZE2HAzAEQaUK+VvD4XY69IZH6H11bITXMSq50D4FgCcIWwGg1OVKjkfp&#10;HnSqGxAheVIASEgeLuO5M6Tx5BD3JckQ0FXJ/dM58H2pLlGjiOR3qQAxrUElKBAAniAAT0yiBZ7e&#10;DMzvxdf2Avw7OQpbjBrs4P+/ncp/r9mCfTY6BocTA0V8MLnd/C+82FnuxY7qUmxvrcPWye1YN7MX&#10;GxbPxb47b8LRX92P/Y8ux+DjD+LAb57Ezicew3bGjt8+jW+eeQL73/szXr3nRthYnlNjRqOZ0PZT&#10;jPirzCihQ8zOH4tifxadG3lQlq36+lU2FNJdjqDoGoHS+gJMm1/BsluGpj4HuuYE0DGrBO0zfARg&#10;CfoWVGLKedWqwUOibXoJGqV1uddDEAYHO5RSxPjq6PQaqCy7xan1UAnOo2hpp/gqgoaO1uDMQ5HM&#10;he7OVzlLw1KkDjCdKjAjBukEYUZ+omqBleZjN7/kLLOo1Ff+eidKGp1wUdnZawg7Qs1OuBXR1roI&#10;QVF5oRD4Ocpof7nu5QHJ+17CT+/KRETKaESnjoaB1rdvRjNMBIXOmo0y3gSSdMHm1yilV0vw1XcF&#10;UEf1J+m1Shv4+3VFfK+YSztcZYStT6dssIsF0lCUB5OzIDiEr9KM8y6fphpFpAWqmfK4eWoJL4pX&#10;RXlzEVomlxK0ZWjo8aGOTw4BY2UrAdjmVK89dUaY/JnItyci2xyF6IwRVK+FOP+KXsy/uA19cyoZ&#10;VIPzq2nLLbDYUmG2pqt8hpLav4QPjLKUCZiTEol3Oxuxs68NOxtKsJc37cEGPsFpfwV+B1kQDrBQ&#10;7KcCOkD4HaJCOkioDXoIFnM+dtq0OFruxvcNQQCGYDccgAJE2SbrCnyMQSrBnwBoxTYCbouZ9rrY&#10;ifeSE7CW9ueNCePwr7QUws+AVSwc39gMWO8yn1J/G4tlPQjALfy9IACt2MTrvZkAPAVBgm47Yweh&#10;J9HvHxZUjf0ldkKQIOT3+wnn3QTfboEg9yVTgA4SmirZK9cPlFsIwWAMB2AofgZAhgAw1JqsGlCG&#10;FKDKblzJa3UqqABp1Y8SQgI+mRxeIgTB4SAMQVCsbAiAoZDfHP769BAohwA4fL/HFfyCrfZBAPIB&#10;SAsrABTlqhpQ5Hel8zivxUG5FgJBfuZ7gZwAkG5BpkUQCO4TdUgbfEISI0xtwHeSoSUEQBmrO7ud&#10;FrgXH+sy+ZBLwnpzIbZZ6SzsVN0eL/b7AhgsCaDf68O2Ej82VpVhTU0p1rbUYMvUbuy+eAEOLbsW&#10;x2l39yxfhp1c7nrsXmx79B7seOxB9D/+K+x48nH0P/8bfPObx7Hjz69j8z9+D1dOCsJHhqHYlQdr&#10;UTa6p9SgvduHjJxzUVKRR1VoYrlNQw2tb2W9lswZhZS8kWjosqCp20onpqGq4/pkF0qaCuGoyKST&#10;zEeDtBhTcHTPqcA0urGZF7ZgzkUy5043pi9qxuQFDYxGdMyooHMso2ukapxDG33pdMxaPBkzF01W&#10;Q98KLJlwlxnVwA4TjzEsNT0GialRSMmQERhJyNKkILswhaovBVa/nrbWBHOJjhCTFFNOmMXmEmjF&#10;DVY4CEBbuRZOqkFRgEEA8r0qUp7hoUX2US2WNBbB4s9HemE04rMnEK7nYAzttJk0LuUNVs6bxuGj&#10;iqMstVFBucsMqKR8rqDKq2kltDpK1OtyKidPhYnePQu6ogxojKnQ8YTMBF8KLbyMvZ0QNxLjos/l&#10;yVrQN7+J0rle1Rs0TxaYeuAs1SBbH8N9pFPhGtAxReomatE+pQKtvHDNPXyydBO+PZJdxqE6Verd&#10;6SiwJSAxezSs3kycf1kPzrukE92Ea8cUP86/uBv+Uh3yNHGwuXPgdueizJKOirhRWGrKx/aFM7GT&#10;lmI3ba5kf5HWO8mgIvb3ICF4gIVCLOB+AkwgJgpwbzHBQgW4sTCTAKMKrJfJiQIKgiG1JwAUEMp3&#10;ZJvAU7YPSksx3xMA7pM6QDcBSAu8xWJQAPxnbAy+LMjHH6Mi8GFOFlazYHzN97+xGbHWYVQQFCW4&#10;wW06BcEthJlAcDOXG2l/N/lMVILB2OINxlafGdto4beLXWYI9HbKqJSyoAXeyRgg5AcrqIgFgoTl&#10;bqo+afmWYXRSBygW+CDBF4KgxOkWWACj1BZDAHiE95DYRVV/R+UmM+lJvsSjFVyeCg+3cUkYCfRE&#10;YYVCQHg6BCVO1REOQU+WpwNxeCjwDX1G1N9RCogQYMXafstjE/gJBEWpSiOG1P+p+ks6gm+5LagA&#10;eQ14XDJ5vQBQTQAlQ87ELZTzPuE+pS71kExh2V4KSC5AAvBbwu8kP3tcMsXM6VIjjt5OjcYnhVlY&#10;bzdjrYkPLgJwq8vN/9SDrYEybKuoxNbGBqzrbMWWWVMweOkFOLL0ahy9eyn233crtt+7FJvuvxlb&#10;Hr4N2564F1ueuA9bHluuANj/1BPY8eyvsfXFZ7HulWdx4NN/oon3T9yYMORRiOj1yTj/QtrYeY3Q&#10;GiNgcyWior4QvooclnkNuqd66QTtMLpjUFKbi9p2A/x1ORQlRahj+KgK/Q1a2l0D3VuRsr4y528T&#10;HVxjL7nQ46GTK0Xv3Bp0zapS7i3blEDGhCNDF4csA9dzwqGjyGrsqYGL/3MhoVxMpon9FRUYlpoW&#10;jWQBIEGYkkH5mhMHnY0g8htgpsJy19hRXE/FRfXlrrfBKh2GCT6BoJXSNmiBDaoO0MH3pAOiNHSI&#10;DK1qL0ap1KvVWZBrkXlyo9RBJWRNIGTjYKYfL+dNXFzKA/LqCD8t5amG0jQPPlplL5VcSY0NZQSf&#10;bDdzu4AvWx8PjTkVheYM1WlaAJhJ5ToheiQmxIzE2KizVZedyXObMevCLtVnSADXO6seRqrQuIzR&#10;iEweofIDZuvjkG9OgrtcTxDW0dLKnMa0yASj1CP66628FnkotKcgxyDZK6KpVDVUf7WYtbCJf2Ip&#10;ps+th5cAzNHE8k/OQrGd8NPFoyZiBJ6k+jlwwRzsba1VfeUO80Y/wpte4BcKscCHqAIPlgcVoFi1&#10;Q/xev1WDb/KSsdmUi2/raINaKhQIRQWKVZb6wp1ug4KgbJPvCgwHqbR+DkAbn/4GBcB+ZxE+SEnC&#10;F/m5+AMBqBSglRaY6u8buwlrXSasLyb8PFasI4TXU4lu9NIKc3+b+DubCMANVIAbGbKU2ORlwWKE&#10;ILhVQZCWl7GDSlQssMDwlAWmwtlDCywKMARANXZYCj/BIdZPrPABuo9QBK2xAFAAJK2ywQaPEADl&#10;e6oj9X8EoNjfnwNQVJbEf1KCQQCK2hS4BUM1kPD3fykU/MSSDwFQ9hkKscDfUpmG+nPKcZ4OwO8E&#10;gFSK0nVGALi3xHgKgD+0lXKfUv1B5cd9CQClGuU4twsAJR19CIBHpc/g1GYc6mnEX3OS8bfsZKzg&#10;/7/KasZqhx1fEYCrqPw21NRhR0cn9s6ZjcNXX4V9112FvTdcgz233oA9d9+CfgJw83LGQ7dj/QPL&#10;sOaB27DxMSrApx6hCvwVtj32KLY9/SS2vvAsNrz8DHb87U08eNVipI47CxoC0FGUhc6eCsyiEKlp&#10;NNIZpaGiTotmwqx9kgt1bUa0T3aiulUPf00WXV4eqtv1mHY+gTa7FPW9tMJcds0uQwthWdfjJPTc&#10;VHd0fZUF0MpoLheFWgm/20Re1BoQlT4SZ44Pw5jYMIxPOBsRyaPInXgU0GWayRirl5wq0VNkmciU&#10;QlrgFElNPxFxCeMRGTsaUQljVT9Asb7WEoKNSqq4wQFLpYnB11R5Yn+tknGV4ea6NISovoBSP0jl&#10;J3V93hqzgqHZnwutiwqqKEVZYL0rGxprKpUc3w+Q+FU2AtCswkIiZ2hioLGkKiVocmZDy/UswjIy&#10;6VzEpo0h+FIoXXOUhTbQZhrtuQqA0mVGY8xSfQSjk8chgX9AIU+6pbcScxZ1Ua3VEqRF0NkzkatP&#10;QEquZMAZjYjEc3Dm2DCcGx6GTG0McghXnS2dALfTEkvnTR9Vo46KMUPBM9/Ip0r6aGj4pJm9sBXn&#10;X9SL2QtaIF1p8gvjUURA+6wpKMsYh9bws/CnxjL097Zid00Ah6Qink/tI7S/qvGj3qfiMAuFAFBN&#10;dUk7KwX2UIDgcgQbQjYZcxXg0FqpAKgaOUTpicJy6RUIBX7yXQVAblfqkDZ2r4eWkwqwv8iEfoeF&#10;n7djrUGHFZoCvBMbjT/GROELY6ECoMRqhwFrCcB1VH3rCL/13LdAcF0xQcf9biG4NlD1DY9NBJ/E&#10;5iEluIXf2Upongrua6uHcGSIQtxBWCr4MQZoofecBkABmcBOwLePKkhiP+8PeS3vCWxCrb0KgFRp&#10;oe8dVX0KGcMAeLiM16aMDx5eH2mVFSCFLHAIfqH4fwHgT+/xe2LJxarL8QztU37jOPcrClAAGGoE&#10;OSIAVPWGjKE6wOO0uEflOvD8f1KA5fi+NaDOSRTgIbHA3O8BAvCEJCaYVBMEIOF3kpb4CFXh0b5G&#10;4IJZ+MCqxRvJMfjCQVVfQcvb3IzdPd3YO20q9s2Zi30LFmLfkiXYfc3V2HX99dh1843YcevN2Hb7&#10;zdhKCG5dfgc2MdY/cAfWPSAgvAObH7kfWx99mMuHsOWpx7CZKnDTS89g4G9/wIa//wEFUaPgLExG&#10;uVRRUdz09JWipDIP0QlhaO1xYMmVXZg8K4DaViMaOszK/vprs9E8yYarl03HNbfPwYLLOwg9Krzp&#10;0gBSidZpftWxuqrDoZRfAxWgzOpoC+QoAAoIi0rzYPRkIClvIlIKIhCVxvKdMpruLRMGMkIaQQSA&#10;4jSl/k8EV1galV9CUgQSkiMQmzReqagoWkkv/3gv/1BrKYHW7EYRC7i1Uq8UYFGVTilACadSgLS7&#10;tWYEmuwI0O4WBTRUenFIyB2PbHOCakUtdFK5GeORScB4qe5k/G6AN4uv0ooyPjlLeMPY3AUE1zg1&#10;c5xEljYWBaZkpBJWGQVRat1MKNo8+QqCMjpFT0lrchSgqFgHvTUfyZm09OmRtMTRGMUnQXzKBFxw&#10;0TS08sZISB9P+NHSWnlB+D2JLD4dJtI2T4g5G+FxIzAmIgypVI9ygbR8gskYaKkvkLC4cglHSR4R&#10;iYSUUSii3V1y6TTcuPQCdPEmzM2PhcOahkpLCkpjz8RSWxZ2LZ6JgTaqv0pa1xofIegKtnzSzgxX&#10;gAcreHMzBGIHaRsPUDVJUtN+m1YpwF0E3bd1fnzfWHqqoSOkAgcIJ9mmvsttwTpAQlBGg9DKSiPI&#10;gJMKjBDc4SAM3ZIdOBf/oBL8c0IsLVIeVpgL8Zk+H1+aC/C1XU8Q6oMKkPtfS5W52lGIDVzfQsCu&#10;J1xDsYGAk9jI9U18fzNhOTwEgNu8tOB8LxQCwF1Uiir8hCEt9WCAio+FP9gKHFwK9AapggSAspQQ&#10;JSiwUV1dxHISIpJYQSzw4SrCRh4ihISEqL7DtN8HqKYPBgSC8t5P0AspvuERgt9PdYA/B5789vD1&#10;IPjE9ko9pHx+KASe3J/8ziH+nszxIuruu+pgjsdvG/jwa6ASJACle476XTkmPgiO8Doc4TXYL8Dn&#10;+f1IFfU9QSd9JQ+UynWxYZ/YZH7vuw5JSlqF77qp/niPnyD8jshn+xqAi+fifYcOf8hNxtrqANbV&#10;V2JjSxO29/Vg58wZ6J83FwOLFmHP5Zdh57XXYceNN6H/Fiq/22/D9rtux7Z77sDWe+/Exntuw/q7&#10;l2HDPcuw6T4B4t1UhQ9g08MPYvPjj2LLb57C5ud/g62/fxkb3/4dZtX6YMuORalLA5sxHdVkw/Q5&#10;1ejodWPJ5V1YdGk7BU+WSjvnr8xBFRWgWOCOaW5cfH0PLr1xKmYsblD1fuWtZipBFwFYouyvDGuV&#10;oW5NfQHV8OGq1FBo5dP6xsBelq+quvx0nFWtxRQxDsIvHRqWQ8ljKpFjSEF4AhlH8VNgTkNYfFI4&#10;4pImIi0zDunZCaov3hhaSKtPrwBoL6c6qy1S4aw2w0YIWsq1Sv1JS3BxnRlemYiIEDSX5CGDNjGG&#10;FjOGKimRAJQcgIbibFhoI3NMiYhOH4Niqkmp3xPwlRGCfv7ZtmItjDxQSSGVp0tAdgHVGC2lZIvJ&#10;yI1UIa/1ljToGDJywygw9GnhoF13sRCZnYXILaTaLMxAviYNabT0E8JHoFAvY3MLkZ2foPoNGq05&#10;ao4Qo41K0pKt5idJSgtHTMIYXotxyClIVHkGDQ5aX1u2SrhgdWuDKtWZBzutuwzdk8SsLirVa647&#10;H1OmNSMzKxIuI9UfYR0YF4Y3u2tweMks7Guu5A3tZaEi7KTBgxA81QIsIQDkdukGI3V5olqOsOAe&#10;IgT3uGgtzXnYZtOwoHiBtiqcHGoNFtUnoBMAylLgd6oe0PdfAbjZrMN2uxVbHTZ8kJ6GvybE418Z&#10;qfhEl4/PTQX4VJ/HZT5WFekYhVhN6K6laltTTHXo0PK1jq+NatvwWH8qaJeLf4pNBPgWqsnhClBi&#10;u4dWnBDcSbW402cIKkAp0FQ2BwkLVQ9I0IXAN3wp752CEOEhCVWl4SEEQFFHMlfKQUIiqPz4YJGR&#10;MaIARSX/bwEoy/8jAEPwCynA4fuVRhBReGJ/gwqQTuA/AjB4jPt4v50CYCuhJiN+eF4HeH77+f5B&#10;Qvq7jgq+X40fBIKStbm9DMcY+3pqgMXT8DEfMr/PT8Hq+lJ801KD1a0NWNfXiY0zp2Ejre/m887D&#10;tksuwXYCcDsBuEMBcBm233k7tt51B7YQgJsJQglZ33b/3diy/B5sfPD+UwDc9vRT2EYAbn75tzj0&#10;0T/x3C3XIPGcMPgsOXCYMuBwZqJvegXmn9+CQFWBGu1hcSVRuMTBSwDWdVjQ3GtHq4wN7pYJ2PJQ&#10;2mxAK9VfM1VgVUcRVV8xoVeCrlnV6JxZxfVSii26x2odTN4M5FpilQWWz5Q30zrPqENdV0BNy5uU&#10;G614VkDhk0hxE5E4UkFQBnaETYwZjYkxoxCXEqHS4sckT8D4mJFIzY9TTccySZKZkJEZ41xVZtir&#10;gsrPRfBJQ4idEDR4c5BjSUSaLhqJefxBSlDpVCwyNCFvPPJsydDYU2Hx5SEuazxK6x2UvgEEeKOU&#10;0AJL/V8Gfy8+ZSxSZB5hWkmJ7PxoAisJBXruOztcvSdgFKuZPaQONYRhriGZ0Ezl5zIYWQReDjRa&#10;2lVCMCc3iRA8B1nZcTDyDzFZc2GyUSoTgirLjD6NkU4IJiMzV3IPcp98rTFkUCFSBUq2HE0KYZmn&#10;ICstzgHeqGW8qSWrRFLqOFTx5i/ljVmYFw+Xhgo3aSQ64s7F33lj7p7agt1iaUt4g1cWUwEWq8Hp&#10;qgU4FFJ/x4IhAJR+fqrA0gIfJAD3OgkLu8wTolP29vumMqoH2mkW5lCd325CRULAF7TBvwxAlRGG&#10;ANxss+CT7Cx8yPhMp8FXVIarnWbVCVrg9zVt8EpbIVbYChQEv6ECFACu5PVYZdfga26TCL23xk0o&#10;MkQxSsPJqXDRFisIShDkQ7GtWI/thGo/YSoKcG/AcgqAasnCLS2g+6R+kO/LcpBWWZaHBBK0ktKR&#10;WE3M1EQAEiICwCA4aQ35X0iHcJkUSq7lkXICspyWk9fmlwAo6yqGXqsRKQzVqEI4naiTUSTBUB2r&#10;h61LDB/CJyNLxJJLA0ho/wqoQwCU6SdVK7BY4F8EoIA7aP/lnBUAaW2/b6YFLpMWYlGUvE5yjXh8&#10;3xOA6KUF7qpUGZwle7MAcD8dyY8Xz8AqHt/rvKe/qPXii8ZyfNXZhLXTerFh3kxsWDgPmxcvwtbL&#10;LsOWa6/F5htvwNZbxP4uw1YCcDNVYBB+dxJ+d2HrfXdj+333YNP992L98vux/sHl2EIrvOOpJ7D9&#10;2aexjQA8+uG/sOr15+FIj4c1NxFlFA5ebx4sLP9aiiMtlZrZIYmQo1BarUVNswlVLSbCz4126ePX&#10;bkVVmwV1PS6l+GQpff1KGkxcutEypQy9c+sxaV4jlaCd9pdCxpOuLLB0ZWsnaOu7pUdHMVI10Rgd&#10;cwa0kmneS/fKh62f/5EkdhGHpxpBEmgZJSN0XHqUiigCUCywtKba+dSt54WV+YCL/IWqD5+/ibaV&#10;P+xrcdAWG5BNe5usjUSWKR7p+hjV2KGj3ZUQEI5NOAOR6eciKn0UTJ4c1QhS0+bDtHltqG7yUrXl&#10;E7z83cTRGBdxJtJzIhT0RO0J9ETxBfj7HgLY4qBttaar9Fk6Ws3kHKrXjPEYG30WRk88E9Fx45DK&#10;C5+Xn478AsJQQyWYl4LsrDgUFKRAZ5Qxu9wHQShLnSlLDafLzk8kVFPVeoGOCtOUyWPI5G/kw1ik&#10;pWWWWeqM8PHm9LBglfJmdlANpaRF8Pci4CYI3bQaDn4nQIsdSDgHt5fpsWFxH3b31GI/wXeUADxK&#10;uO0msHbyBj5YN9QFptpNALIAc/1wpVspOenMLBb4oM+GvVSA26n+1ukyscGYrYAnrcGiBo8MNXzI&#10;d8QKi/UNQfGXACh1gNuKaFWtZqzQ5GOFTouvbWZskEmQAm7a3SIqOqsKgeCXPP+VRQQk7W8IgCsY&#10;K/l6FYH8FUMAqCDI6yMQXM/jHR4bCcLNKgynYqubSpQQFBUodYDSDSbUF1DmQlEqhzHoJwB9BB+v&#10;uazLe1L4D1fQ+vJ6fdcgCUiHKUBCRxSgzJksANwvqjhAICkA8gHzHyzwKQAO26aCwJIuNaLWQiG/&#10;O3xdQnW7IcSCLcDcH5XoEcJYVKACKff1v1aAvAbSD3A/1a40gsgwOQGgJCSVrD8yEkhsvlQXyHBC&#10;UYCg2hP1J/WBx6WukGpxt9QHXjgZ62mJX+M9+XmjH1+0VODrvlasmz0ZG8+bgw2LFmLLRYux7crL&#10;sPH6q7Hhpuuw8dabsOmOW7HxLrG8tL733o4NhN9Gwm/TvXdjI2MdX6+5/x6sW34fNj9CAD4prcG0&#10;wM8/gw2E4MFP/o0ZNaXQ0l028Fy8xfkUHSJQ4ihgIhnhFBXhKK81oralCL4qDZVgHmpareiaHqAV&#10;LkEbly2TSwg16Zsb7OQsQ1qLyRxRfs2TywhFK8VZzlA9YA4B6Qr29ujywVGmU2IrMnU0zB4t3Ly2&#10;JVTt1a0laOgsQ2NXucpyFWbjjWXizaihwonLjMaoqBEYEz0C42LPQUpuDD/kRilvMJkUyR7QwVIq&#10;aa+MqjO0NIa4GP5G7pxRXG2iD6c1DtCXl0sFJeGmjVDzgYxLOJOWeCLyramkvA+T57SgiAeWmhOl&#10;RppMiBmB8ZFnwuEpUNBLTBurAJhGyMnwspIKswqnV6MmUNfbCDcL4UV1GJk0GqMmhCE6fjytPO1z&#10;Tipy89IIPy6zEpGdGU8YpinAiboT8AUjWwFPAJiTn4T07Fgkp0ciV5NMyPJPI9SchFAxC5GNasdg&#10;kb5NGhhMOcikokxOmQgrr1sVlVuZ1wqnLgPO9HAEYs7Eky1UelfNx/7eehyrLcEPVT58V+sn8DzY&#10;y6f/ARYAgZ90gREAHmWhOEJlICrugBRawvJYqUtBULrBrNNnYi33LwoPHTU4Wec/ZYPlO6rVlwAU&#10;G/zfWeAtBN4mKsBPc7PxWUEeVnN9vc+BjaVurPPbsZ7gXV9ix9eE2ee8Bl8Q/l/ynFcSgCscGhUC&#10;wJVOQpEPgW+o5NaILSYA1/A4JdbK8VK5SmwgBDcxBHybuH0Tr+MWV6FSgLsIN2kFDvUDlK4wArsD&#10;BJ3ALgRAWUoIFGXeWoGgAqBKv+9SdW8CQNUYQihI/Z/sQ0bLSP2f1ANKHOKD4TC//0sADG37GQT/&#10;jwCUrjCiAqW7znAASouzwE36AZ6qA5QGsP8AwCOifkUZ+w0qiaw0gsg0mkd5/ALBI9xPCIBKARKA&#10;MmfHsZYSHCUoDzeXoL+d64u6saWvCq+bUvAlwfh5eyVW9DZj9cxerFswE2upADdccD42XX4R1t1w&#10;BdbcfA3WLbsB6++8GevuvhVr7lmG1ffehrX33Yl1BODae+7G6rvuVLGGSnAdleCmhx/C9ieewM5n&#10;nsaOF3+Lba+/gn3v/x0v33MLLBmxCNjzYTPTUeni0UZL2tjmpbiJpJsbA4szHdXNMlcIIVmpgb+6&#10;UCVQqOtyorHPp+An6q9Rkhy3O5UCrGpnWaMAq2xzoaTeqkaaFZXmMvLhlqG3tMQl9TYySEv3akdF&#10;i5cCzkpW0BFas9TMltL+UN9BC13rQJiXTytXmRkOPnEK7blqwiPpBD2OCvDMcWGIz4xQnQfNxVoY&#10;KBtzCR2zvwAWvwZamdqyREPo6dUIjfrOAL18BZp6ytHQVcrXJfDVWpFtoLVOG4MUWtp8SyoCdU41&#10;1C42dSzi00npxFGITh6DDHr1Ct7IToIxMy+awJEpMzNoPzPh9utQ7NcTRFRlfK2XBhBRhI5c6Ity&#10;kKtPQZIM5UuLpIpMQCqVbRahlp1H+8z1zLwE5GrTuC2Fkcw/IZWqjyqRkZGdoLoBJadFIzZ+gmoU&#10;0hvzUGjIQ1pWEr+fhITESMTFh9NSJxOu3AfBaub7PkIm4LWhpMiASlM+vJGj0Sz1f00l2LdwEnby&#10;RhfAyXSSAkBJMnm0lk/puoBKJ3+kmjdsFeFXORRUKkfLWDC4PME4LoWXNm6nzOdK8AjcjlD9fc+n&#10;eajvXwiEAkEFUIJzn9+hkiEMOlmQHFRadjPWGwux0V6E1UU2vJUQjbfio/CRLhefmwg1O20uYfl1&#10;MYPwXEnb+inV7ydUn58Rgl9wuZJWfAUfCp8Thp/bdfjCrmUU4kuGUoME3GonbTFDILieEN3g1mM9&#10;bfM6KscNXG4mNAWA/V7Cj7DbS1DtleVQ7A+IfZUWbr7m+chSbWOItZeuQqIA5dylY/AxWtEjBIhM&#10;HC9wFHV0lHGInz8oDwRej0PSvUjsI5VhSAEOB54CoMSw7Uq1EWwnCbjhIdOTnuTDStaDo02CISNH&#10;QvV/IQDKPn5SgHaqP+kKQ3DL9+kApEfACS6lRVgNv+NxH+FxH5KHAIG/x2ugvfeoOTjEMsu4bwl5&#10;AAgA9/I3TsocHb21qvHjaKOPipH3RAMfpGKbF0/Cjr5a/K4wCR/xN79sr8GKnlZ8Pb0Ha+ZNw9oF&#10;s7HxggXYdOmFVICXY+PSq7H5thuoAJdi0923U+3dhfWE3DrC7pt77sLXtMSr7lim4mta47V8bzMt&#10;8LYnH8e2p3+NHS+9gG2vvYyBv76NY199jiabAfbMOBQX5aqM7/VNxbjwkmnwUp0lpo9GgTGedrSA&#10;9pdqr9dPAOrgqdISYhRZ5Rpo7EmqD64Mb6vr9irlV9EqQ98kwYldKUBp8PBShEn1WoYuFtJ/t2tm&#10;HcqaZH5zl+rJIWzy1trgqrDQCmuQZ0iB3p6DikYvwpyletpbDYorTJCJ0J3lVHHikX165NuykUAo&#10;ZRAuRk8hoWdQHQkNMoVlCT21h0ovYFDD5HRFWSgkmKSJWd7zkrpesa4M2WbgD8pnjfyudEI8N/wM&#10;1fUkMSscSdm0vRZaW+7b5dGhlgcmkyDp5cnB3y5yFcDPp6KEzAVSJE3ajjz6eA2DF6zcCne5RTVY&#10;ZGlpn3XJSC+IV5lscg2paj2dAMymCswgvNJyk9QyX5uJ3IJ0pGbEIyk1BukZCUhLi0NiUhRSUuMQ&#10;HTMRY8aeg4jI8UggMLKzUpGRnoiMjCQYdfkoslAVanNh1ObAa9KiycQnWNR4XJOdhC3zJmN7ZxW2&#10;UwUMij0TNVEhQGPBKfNStRCCEtWEYBWhWMmbt4JR7mGwUBN8MkmNgFBGguymwtpFFSV1gQMek2oM&#10;OV7rU3ZXrLMAUOoBdxI6gyUEIGM/IbafwNpHQA3YqdCM0tWlCF84HXgmfByeixiFv/Fa/Ds3FR9o&#10;s/GpmcCzavFRUSE+dujV8kNLAT4i2D81a2iJCb2i4PaPGR8Rih9b8vEJQyApSnGFjRaZ8RXX1/BY&#10;11Eprimi0rRkY601F5udWmWBpQuMGg8snbYZewR4XEpncBnHLPALqVo5x1CIwhXgCwCP1woACRJC&#10;8DBVkVhnUUgqSSy/d4TwCwEj2DL8cwAOB56C4LDXAq2TBJwA6/QQgMlShrVJnOT1VwAk4EIdtoMA&#10;LAoqO8bwOkCxwZKg4Tgt/Il62njZn2zjeclxH/SaCW9eE8kITsj/2F7BfTlxRP5rno+q4+Qx7hEA&#10;ykiQSQLAMqpFGVMu9cu0+z3VAC3w7skNeIVC4N8lDqrAOnw9qRPfzJiMdfNmYMN5s7Fl8Txsv/QC&#10;bLvuMmy/+Vr0L7sJ229fhm133YVt9y3H1vsfpAW+F9/cfSe+unMZ4xasYnx19zKsXU4F+KtgV5gt&#10;v/41tj73HDa99Dw2v/4q9r/3bzxBa5035hy4TZkwiWAxpWLmvDbMWtDO8qpDnjmBoiuVYsmH7pnV&#10;aBTISaMqVZ0MaRPAiYsU2An0aru8KtlJ27RKqkGBmolKrwC1FFoVdFxjY8+kykungixVw2kFfjKE&#10;VqKarlOW5YSwjYzJ1CaqCNNK/zaPZGomACkZA430yR2SabUMzbywdgJHOhHmW7KQJkkE8+njdYlw&#10;UkoK6ARqArRCayYtM+1s4rm0pKOQkDkR8RkTEEeFZ3YXoIlPpJbeKtS2lZD6Jr4fiQlxI1SWGWmO&#10;lkrJfH0ysvJi1IRIGTlxCI8eifERZ9KWTqRdTVfbS3lTeUqMsIuv57HZCWXJXCNLF18LDK2EtaTy&#10;yidAhfSynkVbm0n1l61JV5GZn4rMnBQqvzgFv+S0WKRyXayzRpuFpOQYRBJmScmxyMxKQWZmCvJy&#10;Mqj8UpGaHIccvs7legG35WUko4Dg9BKkVRPOwd22QgwumaOSH+ytlzGfYtNcQaVAuB0lBPfzZpe6&#10;wQNSjyf1eZJ8soZqsYKv+d5BAk2WEkeG6gZDXV4EDFIHKCCQGN71ZSuhtKuY6wTgXreJAOSxCACp&#10;BL8yFOIzkxkrPF48NWEcXk6MwD+1GfgHr8O/CzLwXmE23tPn4N+GHLxrysMHVg0+MOfjA0MuPqLa&#10;/YxK8VOLFu8Tih8wPiT0PqFN/pTLTwnBT81Uk4wvGCsseYRtPtbRMq+zF+Aba84pAEor8F7Vksnj&#10;puIJAVBCXosCPB2AomwlfgZAWsmjhJ8U+iOiALlPBUCGAiBhcUSpvv8HAPLBdZzQUYDj/xYCXyj+&#10;LwCU/R2rkG4wQQusvk+wDQeggqKoeam3PA2APxCAamhfGSHI81d1nAS0DIf7lupQGkGk/u8ohYNc&#10;C+lsv7+rHD8unoyDs9rxKh3Pv0rs+Ky5egiAUxQA1y+chc0XzMW2S8/DDirAHbdch5233Yz+O2/D&#10;9nvvwfblD2DLcgLwvvtoh+/CaqrC1QTf13cRhHfTGj9wNzY8+gA2P/krbKUC3CDxwnPY8OpLGPzX&#10;P7DjH39BvV6L/ORwOio6NDq+Jpb/WQs70Tm1GgZ3BkVWkrKyHTMq0Tunlu7RRwCaCD+bAp5Y3fIW&#10;h6rrSy6YCGtJHm2wWzWCiNrT2NMIwUJ0zqhXy7MnnoHYzPGqH69AT0Jagxt6yrgsQXWrn/a3XHEi&#10;jlwJGxV3JnKLUuGvt8NRQStMBVje7EUNnyge3gRpVE9RKROQWUBlRTUWkTSaEIxRqs5DSSktKqIE&#10;RRVKynwBnoBP5g+R9DOptLLyuekLujBpVgtPvB49M5rQMaVOfSdTG6/GALv5u24/weai/KWqy8xN&#10;gNGaB7fPhAmRIxAdT6imjFdp88v4NC3hzeUOWPg9PiXUKBJJs1+k5jGW6TxNVI2S0j/UlSWDx58u&#10;Q/0K0nguaUjJSkBsYjgiY8YhMSWaVpfqjwDLoRrKyiYsswg1TTa0hbl8nYrkFIIykaBMikUS1WAK&#10;13O5PZcgtFP95fJPzh1zJkrHnIFXmiuxcXqHSn5wkLZERn6oLhIy1pOFRfqn7eM5DPL1Phac/bRT&#10;B3jjqnpBFgTpJrOPBUuyKkvIrGvD6/pUQwkLuIAglCBBgYGf6af93Cl5AH0O1YVmkDZ1L1XgTpcZ&#10;X5sNhJUVn7qL8fC40fgdlexHRTqCLwsfEH7v63LwPmH3Pu3/ewI+AR1BKFD8QJ+LT4z5+NhUgPe4&#10;7X2+/yGh9zFBJwpQAPgZ16XhZBWB+DUV4GpRgYTgWlsel7nYSBjuYKHewwK8jzZ2nwCQkArBb7dP&#10;Wn2l7i8Yco5BSx/s3C0h60EAEiBUgEdY2BUEqdYU5Lg/qSs7yu+F6szEFksfOpnzNgS7X4rTAXiM&#10;3xE1Gcq8LdCTnIz/CYCiGg/R+agxzLwvQzZY9jkcgCq5LcEnFvi4WOChfR2X/5Dn+EsAPE7AH+f5&#10;SR9BaSE/wH0frHPhu64K/NBdieOtdBK0vkdF/fGBO0gRc3JhN47N78Hr2jT8rdiCTxqHADh9MtbO&#10;na7qATctmoOtl5yH7Tdcgf5br8dO2t/+u+9A//33YceDD2Hzgw9i4wPLsZ5qb+19d9EK34avBYL3&#10;3oFvlt+FdQ/fj42PP4LNTz2Fjb95GlvFBv/+dWx+6w2cXPE5nrz6SsSPDoOGHDFbMlBT70LPtDo0&#10;EkYyyspQnKXyBTROKlEtvG1Ty5W6E+gJ/Ko7ihXwRBHqCcxUbQRkdknpBiOfi8kYo1p68yypVIKl&#10;FGw6OGQobauPqpD2V/IKdEqDCpXj1Do0UYRJSj0Pr59M9xE2KvFsZBOA3iYHvA1O+OqlA7RddRqM&#10;JSHHRJ6JsRFnIzkjChaXBvmmNMRQtSVmRShw5VPWSkbmsdFnKkUnABSoiarT0xoLFEXddU1rQHNP&#10;Jdr6ahQEBYYy25xY5br2gFKGft50Ad4o5TVuOL161BAe1Q0+JKYRVHGjMDb8TLX0EnwVvOmdAT4p&#10;CDxZiuoTqis7TACKIhTlJ5Zd0vpLklcBoLLAOUlITI9FdNwEFelZidCykGt12QRfEqKixyn7m5GZ&#10;jNS0BMTFRyIhkdCj8ktNiUdCXCSiI8YhJSEGY0edg/NmT6UjdSFzRBg6EifivdmTsHVGN3Y0BnCo&#10;Qer8pMAGrdAJqr7jAjTevDIu+ACV4X6CUGKfWrqxj/saZOynOpQ4xEJzhAVQIBcKsbsCxVCCBIGC&#10;dPOQVFl7fNI1pkhlktlDBbiHAOx3W/CN04bPnC68ozfi9hFn4QXC+/OAE5/a9PiEFvcjsyg6LT4l&#10;FD+x64I210IVSCB+SAUo8JPPKVUoCpDQ+8jM7QwB4Aqqz6+KtPiGv7mGsZbxDR9iawjATe5CbJdW&#10;X2ngEMATKnsJK7HAIfgpAA4BPgTAkPUNbQ8BUBSwAPAwr58AUI2t5b0TBCAVl0CQ8JMOyEH4SV1c&#10;sD7u9PhPABQFKPALAXC4EvwlAErnZQGgSuQgnZhZyEL7Pl0BqvrL0wAoyvWXACgWWKXtkgYSHp/q&#10;Fym/QZhIRmiZHP1Yi4wq4sOA95Q8cAc7SnFkTiu+WzQFfykqwFtU8x/VV2BVTwe+njYJa+ZMG6YA&#10;z8dWKsDtogAJwJ0CwOUE4EMPYetDD2PLIwThww8QgvcoBSj29+v7ggBc+9B92PCrhwnAJ7D5N7/B&#10;1hefx5ZXX8H2t97E4Q/fx573/oUahx55mdGo57HVE9I9U2rR2leBum4/ylqcqKbSa+iVJKd0iVMq&#10;VAuvDKMNSD5BWt9qrsv7FfysWGKLL5eKsQaNvQEYi7NV6rzq9hJ0zWzGzAsmQbJBNfZW8vNeWP2F&#10;yDHR6RVEE5Ys69oEVLeUkEN1ihthDvpsV2MRAh0e+OmjHRUmpNEbR8jMb1FnITz2XETFjaYCG6M6&#10;EksSUwGewE4UXFahDCuLUkpPYCeZV6U+UEZpSLYF6aMnQ05m8Gkk0Oub3Yo5F/RhwUXTFEDl+wJR&#10;UYm1JLMkOi0hKJxUgx4+6SQk1VUs1V8EVeDo8DNQYEwnLB0KdHIyovxCCjAEQR9vYFF/enuuUoN5&#10;+nRk0faKAhQIpmYnUvVJA0mCAmCeJgM6qh/pQiORlp6AxKQYBb+o6AlISY1X8Isn/NJSE5BKJRgf&#10;E44zw8Jw+ZLzMaOtEmlcv41WdsMVF+Cr1hpsraKllULKG19a7qQe52QVLQ+hJRmAJRuIpDuSrL9S&#10;kA+zEEmDicoOI6pO7DCBeZhxjIVECr7ATuxfqN9fCBAhSByuIEADLtpgFiAFQC3trx7bXTasdhN2&#10;xT48nZKGK3msjycn4POqAD53m6niNPjQREVH+/6Z06DiU4bU9wnsBI6fKjgW4kObFh9z/WNuF/h9&#10;QkX4qSlofVeK+rNT/UlQDQoAN1LVS7qs3SzAov4GCRRJhjDAwr5nCHyhEJsv5zFc/YXOTUK2CfhD&#10;dYByzVQ9oFg/Qu4Q9/tzABJ+Q9f+/wrAEwS1TEoVAp2EwFDg978BoAxnk32p7DL87eF1gNKAosDN&#10;45aGlRPc738HQKVeeQ0PlfI68OG+J2BUCVEFgBJH6dp+BkCKigPTG4FLZuMDXo9XqfL/XenHiq5W&#10;rJrSg9WzpigAbl08DzsuvwBbrrsMW5dei/7bqQDvuh07qAC3E4DbHn4U2x+jxX3sEWx46F5V/7fy&#10;rluwevmdWH3/nVjz4L1Y/6uHsOnJx9D/wvPY+Owz2PLKy9j2xhvY8tbvcXLlF3jytuthoKOr4IOu&#10;tSWAJsK5ps2rMrbUEWK1hFstrW/3nDp0zhSwlfI9H1Wcm2DzoLTRTgsbUNslyYqzXIepC9twyQ3z&#10;ccFVs3Hr8mux6MrZmHZeN5omVcFWokOhI1uBL01L0SJd6rhMzo9CQnYEtBaZSdJPUdaEsM5Fbaib&#10;XoWqSfzRyZUIUDJGpo5TrcCRiWOQlB6JxNRwxMRxnUosg1I2JTdaqTxp9BCVJ4ALpZeR1wJGNZSM&#10;EBRFKJDrJZ0XXzEHiy6bpdSg9MWR7wj8JOW+1CuKLO3oa0ANL1IppXwF1V9tSyk8vCmLPHrkG9Ix&#10;IXakStfl440r8Kts8sFPdSXwC/DPF/CJKiyrL1bhKDEqBSgTvudoCbacZKUApR5QGj8y5TUhmJGd&#10;hLyCdNreTBho9XLz0hUApQ5QIj4hSlngRLG/hF8yl3HREzHyrDBM7mjGwu56VKbF4tnpPVh36WKs&#10;6W7FYFcz9jVUUNF5sLecwCP8DvMmPFEbUHU/0noplkXSG0k9n7RuylJU3ckaHwub1Be6aePkvWBL&#10;r1J6/EwIDAKEECxkKXWG+0tdBItNNZzsdmpof3XY7LbiK08x3nP7cHdEDC4962zcEx+Lv/mc+IT2&#10;WJTeJ1R+nxGan/KJ/flQfEr1KErwk6H4mPD7kDCUz39KVfEZVd9Hxlx8qM/CJ/pMfGHIwUrCcIUx&#10;B1/oMrGaUNwiff5YcPdQjQkAd7Eg7/IHh8INSGfooRjwmk4pvdPhHlKFsi7XQAB4rJbKmMpP6r2O&#10;igLk/g9RYR4mPMQCD68D/N9Y4J8FrWaoDlBBbkgBhlTgcCUoUBOLKt+T+r+fLHBwX8MbQULfl5Zf&#10;UYACwOME7XGCWqAtdZeH5AEg14KK+bvmAH5gGZDO0dJJ+iiPS0aIDJYRkgSgqD8B4JEmXgsCUJIr&#10;CAAPcPvBGU3ApXOwuqkMT6fH4d2qEnzZ2aIAuGb2NNrfudhx0UJlgTdeczG23nINtt9xM7bffRsV&#10;4P3Y+eij2PGrx7D1V48qAG56dDm+umcZVhCCXxN+ogLXPHAPFaA0hDyBbc89iy3PPottL7+MLa/9&#10;Dptffx17/vF3bP/gX/Dz4eqhS6jlNSjn9aijRe2d0wy9JxvWUg0sJfkwcb26zU27WqGSmtZ3s3wT&#10;ggLA6nYvajq8atIymVajvNlJp2qGxpYeHOJGZ5qmiVejPmIzJiKbQizLkII8MwUNQ96XbXkmmd6X&#10;n0mbELTADdOr0TK7Hu1zm1De7oe+WJqTExQAxzNiqAQTUiYiLmk8bXAkNNIyawmG2FyBYAiEEqHW&#10;YIGhgE3S6Is9FigKrEpqHKp/oUBUVKPAMdcgSVklXXU8AZuIqqYAemcQzG0VKCcoAjXFCoZaSw7G&#10;RY/ERNpgmb6zuadawa+Uf7jATpSf/Ia8Lm/wqFT6AkOlAAnAPBbILEJOFGCeLktBLztPGkOSkZWb&#10;ghyuhzpRZ2WnnAJgWnriKQuckU77PFQHKCowJnIC8lITccPCmahKjcWDbU14Z3IvVkzuwaGFc3B8&#10;7jQcndqJA50NONTegL21FbS3AVqYoMo7TCs3KGNVy3nT0tpKA4AMgTvgseBAsRlH/FQppcHOzcMt&#10;sMBQlrJ9OAQlr+CgJGD1UmEVG2iDqb4IwA0eG5Ue7W+RCzeOnohFZ5yBq8aPxetOKz7hZwVsovg+&#10;dxnxqeriQgAyZD1kh1VQIYpa/ICW+AOCT7UAE4ifUT1/bswm/PLwNZXhN4Tjar63QbrvlBB+BMB+&#10;qiRJhSU2ODQWWKB3Kvj6dOsbitD5yTmrDNjVXqWOpA7wsKhnFiw1BI7wk4mhBCRqsnjpDjMEwSAI&#10;TwMdI6T8hitAidMBGAJfKASAIQgOB2CoESS0H1GZQQAG02EFLbB0g6ENHgKg1DUKAEUBSggAZWL8&#10;H1up8AhByRF4jOchVlpyJu5jKABKJ2nC7lAjwUdLLAA8xHv+ALcfnEkAUgFu4cP5saQIpQA/aqrD&#10;F7TBX83oUwpw24XzsXHxfKy/+iJsXnoNthGA2wSAD9yP3Y89gd1PPY0dTzyOHU89hu2//hXWPXwP&#10;wXc71d9dQQv8wL3Y+MiD2PIkLfBTv8bmZ57B1hdexNZXX8WON9/Erj+/gwOff4Inl90IS6aMDDFA&#10;X5iqendIdvd8e7pKlWd0Z1MMJRBKGUr19c1rViAU2InqC87W6EVdl5/W1gV/nRUGficybRTCKELO&#10;GheGbEMqLHSCuYScSn7Kci8JEEzFWtXFT/oCZvN3BYAy0GNi/LkIq+6mtJxWjZJmFzTObGRKVmbK&#10;R5n1LS4jnIrrHMRSceXyoLXmLIIsVym7PCMhwpB1gZ6EAFDgJ6pO3hO4SYuwhIy9kx9MyAzHyIlh&#10;iCelxTIHbbPMPpeIXH0axseMRlTSRKo+B5q6aqkGywnCSkKxVIW+qEDNXpeYGa0scAh8oh5lKUCU&#10;bQLCUMjn8g0ZyJdhcuZ8KkFZz4ZGl40CWgPpCpOTn/YzAEpnaoGfgE/qASUEgBJig0MATIrnxTz3&#10;LBjSkmGPisAjM6bhgepKXJ+VjqeKTPh9iQv/pi1eTQAenD8Dx+bMwOHJ3Tgo6bEaygjEEuyt9OJg&#10;TQkVoo/2VfqwsSAQise4/E66wZQ5FQBCEBBQhiAYAqCAQ9TTHrGKMoZYKUADdhGA2wihNVSAn/m8&#10;+EuxHzdMjMGCM87CRWPH4o0SDz6lYvyIABS7K7CTOkCB32dcCgA/ZqguMQqC3GbR4gNdLt7n9fuE&#10;EFzJbStpib+g8vuK4FtPFbnFK+mwbNjJY95N6B1ggZf5ZWWqTMkWfToAlf2lRZJUXtINZjj8TuVJ&#10;ZCgAUgFLR/BvGwNKAcr8IjKMTjo/H+A+DvIaHPbRSsq69KnjdjU2mOopBKXTQzorHwhQVQ2lx1Lz&#10;eogF/h8AKEuxwFJHJ/v57wEo9vnnrcBBAEq/T9pzUaw8dwmZ9nQfVfKPLWU42ejncRGASlWKCuZ7&#10;FVIHSABOIgC7ywhAPgT4+hiheECmIe0sDSrAi2dhx5Q2PBofgb+XuvGv6jJ83N6MLyZ34Rs+nKUO&#10;cMOF87D2qiXYePNV2Hr7Tdh6z23Y8eD9GHjiCex5+hnsevopDDz7a8aT2PL4A1j30D1YQzu89sF7&#10;GPdiw8MPUAU+is1PPoUtv3kGm5/7LXa8+hr2/PFP2P3OOxh8/z0coBWeVV/JciL9AjXQFCYpkWT1&#10;aVRylOJyE6zuXGiMCTAQgp0zazH9/A4095UrOyxQlBBFWNXG8t3qIhA9qrNzRPIE1WdZYCcj12Tc&#10;r8DO6NaokNfyns6RpwCYQgAmZEaoLnJhZS1u5NpSka6PI/ySkG/LgN6dp5II5hopF6nWcqiebF4D&#10;inwG1aVFICeAk/o9UYICPhlXJypPXquxuXxfoCbdXKSfn7QM64oyVcOH9P0TOMr3RCWKApSp62Qu&#10;EhmNMj5+DEZFnYMsXTpqqAKnzOtF2+Rm9M3pQQUhmJQTj3Gx5yKdarGpu0qpPQGddGwUEA5/LS0+&#10;ogj1NipS2t4QAMUCS8OHAFAiX8tzIviCQ+gyVStwotTz0foKBKUVWJSfRGxMOOKiJtAKUyHG832q&#10;wOTwCag26XBlRxuWeF2oHzsS3eGj0DkqDL0jwrA4Ygx+67Hjy94ObJnSjUMzJuHYjB6coGU+Nrkd&#10;exvLMUgY7qciPCSNGmKJRdFQBewjHNQcH1IwROUJBIdgEFKB8p4AcLcoB4JTVKUoQJlac6P0zbMb&#10;8BEB+KbTiyvHRWJW2FlYcO5oPGHW430C80NHoereIirvM7G/wwCoFCC3fehk2AvxkSROIAS/sOnw&#10;JT8vAFxB8K0w52E1QbjRZaLqs2M3Va4kQN1N5TUo6o/wE/Un/QBVR+ihxg8Bn3SFGZQuMHJep51b&#10;6JwlZJvUg54OQJUgQHUgJhgY/68AlBAABtPY//cAlG2h939ZAQYhqBq/FPyCw+BUKzABeKLRpxpB&#10;QgpQqdYh9XqA1+UnAPrUcQkAD1P57ScA9xOAR6j6fpgkWWACOFDvUACU7DgHWMb20GIqAC6Zgf4Z&#10;nXgkbiLe8RbhH5WlCoBf8h5cM2+6qgPcdMlCrLlyMTbcdBW23HYjtlAB7nhwOXY9/hh2Emrbn3oc&#10;OyUN/jNUeU8+qFTg2ofvw3rGBmkFpgLcQLu8lQpw2zPPYutzz2Pgd29g8G3C70/vYCOt8PGVK/Gn&#10;Jx6DLj4SHpbBMv5fTo8OroAB3goTfJVm2MkQl6cAmYWxKLCm0vo6CMAKAs8DX62NltfKbU5aY4oh&#10;bhMb3DypSnXXk2562YY0OPgA89MVyFLgp3OIutTC5jeiqMQErS1HdeWTvsFSbRZmcGUjrTAGmQZa&#10;UXMqCgipHCq4NJn/10IYUkZapa8dd2Aqllxa+T8DoNhggZ68FpiFur7IUuoJpT9gyOpKv8HqFp8C&#10;o0BQ1F+ov6BAMi4zUk3OFJUajrGxozAycgTGcJmQHQs3VUQVYVjbUYVAvY/vn0tVOVZZXAGe9O2R&#10;pQAvVP8nIfWEsq2YBSCrgAqP1rfAkKMaQ0QB5mlkNEiWWpckClot1xkCwPSMYCuwADCJMBT4STcY&#10;aQxJEyUYG45kKsAURkFmGlxGSu34GHj4ndKUGJTGj0d9ykTUx5yLcsr0jnPOwLxxo3DVxFF4NicN&#10;f6P9/KquArsmtWJHazWf2rU40lmDQ4S8SplfbVf1SSopKOEgmaIlfgmC8lpU4B4Ccy9t9B6u73IX&#10;Yps9H+ts+fjSbsS7Lhcey87HwjNHYdZZ5+D88EjcTqX6NwEbAfielQAk4L6gDf68aAiCUg9Ia/wJ&#10;Vd1HxUZ8LI0j1kKskm41MnKEn13Fz33Dz8nQN4HfVq9MjOSksi3GHtp8mR94gPDZRRBJKqzhAPwZ&#10;/GjfQ+cTihAABe4C+VADiADwRL20sPM6DQFQgU4sMENAoiaLZ6ghdHz/vwOgxHALLArwfwKgAl8F&#10;Qclz/N8B0IXv+YBTXWl4D59QQ/l+DkCp/wsBUIAuFvgElWIIgIfE/gaMSgEeaQoC8Hi7nw9P/jYB&#10;eKLBjYNUgLuaPdg3tR4/XDgde+dOwhMp0XjNqsPfy0vwUVsTvqQCXD1nqlKAGy9egG+uuADrb7xy&#10;CIDLsJ0KcOdjtL2PPY6tkv356SewUxTgUw8Rfvdg9QN3UwmK/V2uRoNs5ue2/fppbH/2Oex84WXs&#10;fu332PvW29j79p/Q/9Yfsfvv/8SJr7/GjNoKZMWOg82apwDoKTOrUV7+MhO8fj3KCe/iciOMxblq&#10;JEfrlBoqPx8CDU4FP0lxJcviKn6PIV32Oqc3o3d2B8r4oLDzOtn8plO8EgAWMsz8LSf/W6NLo2aF&#10;C08YRUGWgzCxnxpbmpqMSHpRF4i9JdAyDSlUg1kw+3TQF8uwlFzoCENdEa3jEPAEgGJ3Q5ZX7LCE&#10;ei0VkNwmkJPPS0OJp9KKSh6wnkrxFPS4TKAdztIGJ2VKyo5jxCKK4BgfN5q2eSzOjTgbY6PPVeuJ&#10;fC+Ldly2SePI7EWTT0FQFF+o/i9ULxiCYCVvttzCDKX+DLR7shQFKPZXQmvIhcGUD72eMpwAzMnl&#10;NSmU9ZxgCzChJvV/CVR8ssxkJMVFIZVWOD42ApFRE6EpoALOTIYuLREuft+aFgV3VjRKs6LgoaJt&#10;jB6NKXHhmEV1eOmos3HZ2WfiOi5/nZOC12kfPyEA1rJAbGHs5jEfai/F/ibaRhacAxVuHKAd3k+w&#10;iMLby0IiXV4UKFh4RDWpERQEym4v7aXbiH5nAbba87CecFvpseH9Ej+WRsZiRtgIzBs9ERfFJ+Ha&#10;xHi8xevxHsH3LlXcJ5IJxm3G51R3KxxGfOk0BoFI+H3uMeFLjxmrPVZ8Q/h9xfe/ovpbQ+ht8cs0&#10;mG7spJ0e4HKwykM1S+tW61fHv4fwUTPFSeMHl7t4nANyrAJAwm+Q9k86Rgc7gAdDzktNFUAAhjqA&#10;hxqJjksjEUEiADnC/ctoD1F5UucnjR9HeS2kDvDwKfhJ48kv1wGKRRVIDQ9pMT5GaCkbLEH1dlJU&#10;nwyJE/iJbZWWWz6Yj58CYBB+Pwcg7S/V5MkaQpTf/VYUIOH3XQMVbFMJTtbzHLgvabFW0OY5SgOO&#10;qFcFQCrA4/zMfqqXY1Sph0ol6YVRKcCjhNwPPeU42uLB3moqR6q/b3m/HK51YCfV4e7eKnx/wVQc&#10;WTwTz+em4NmCTPypxIN3m+rxcU87vpzai7XzZ2DtBXOw+jIC8IYrCMAbTgFw1xOPo//JJ9BPBTjw&#10;7NPY/cJv0P/M41j7yH1YKd1gxP4+8gBt8a+w7amnFAD7f/s89rzymgLg7jfewp4/vI09b/8Z29/8&#10;I/a8+x6+eucPKGE5y0gYD6dTA7eXYKI9DZSbUUoIlpERxWWSVNmmYOevK1IdmXtmN6Gxt1wNcXOU&#10;6WHxFcBdaVIj13S8x8ub/Gjpq0fblCYqQH6GClAywEhmewvhZyYMnbKtWEtBFqsAKMNxw2QEh5a2&#10;V+fMQR5lp4HkzbHQwhbRLkrmVFLZSCVRSCtlKdZBS5hJlmatJQ06ArNQsrPwu5LBWdSkgT7e7Mnn&#10;D8sUdHlUiOkksQZ6Zx40VJdy8PYyA31+rmoIke4tkopf8hFKq2xadiJSsuKRlBGHuJQoRiRiksIx&#10;euI5OHt0GEZPGIFRjBFjzoTGnKVOuoSSN0DQBeo9Sv5WEh5yQXwEo7xX3VaKurZy6GjRktMlnVYG&#10;LEVaGC35VIBS/yeZYgSAebTC6Ujjb0srsMWqh06fr2ywWODU1AS1TCf8kgnFRLHG0hBCJRgZPYHQ&#10;TIe5MB+6TD5IUhOhyUiCIS8NRt58ptQYeNPiUJ+Zium52biK+72+MBvLTBo8QJA8Toi8HHDizwTG&#10;P6t9+JAF/BMWtI8IgW8qPdjDJ+dAVYCQ8WO3TF1Y5cNegmZvmZPgcKoRFFJpvpfKYZCWdncxASPZ&#10;V6j+vnHrsaqmBO+Ul2LuyHPRecYI9J0zDudFJeDG1Aw8p9fiD+ZC/M2iw4cWPa2tESt5TF+ItaWy&#10;W+nQ0eZq8TXt7hrJGO02qQgmPqCi4+/189h3lLDgEYC7K1ggqwhuqdOsKFbD3iT11VYnFalLp1Sg&#10;SotPOOwhQMQi7yVw9hEyBxnSDUg6Sat+gnJejF3Sos1zO8DtAsGjBKzqCsNrpPLk8TNidwV6AkAF&#10;v6F16Qwd6hOoGhtOC9l+6j0FNAGbdJuR3ykmCIv5O/wtwusEIaZGZTCCSVMJScJNprUU4Kks0gSq&#10;tAKrkSnS/UY+K+Ckaj1J1SrK9YQoQLHBkliB5yy/qVquCW5Z7ue5CrR/aAqoBh45txN8iEjChAOE&#10;4EH+1rctfvzYVa6mzVQzzNUT0qoztIsPTg8OdFEdzmrHj5cswD/4AFxOB/N7jxv/bGrEJ32TVKw/&#10;byHWXXAevr74Aqy5+jJsvOk6bL39VvQvvxcDjz2K3U8Sfr+WOkAC8PlnMPBbWtzfPIV1TzyKjQTj&#10;5l8/ga3PPI1tzz6L7c/9Fv0vvkj7+woGXnsde974Pfa8+RZ2/f5NDL7zZ+x850/AxrV48qZrED/y&#10;THitOfARgCY6TYswhNwoMKUgNm0Uiiv0cJaRO0V0arYUlNYXoWNqNZVeA+o6ffDX0OoyXBVGle4q&#10;mY4znywr4UOglNegQgZztEovES+qKIzqyADpZie2V/oHyyiQqOSxCIvPnIC4rAlI1xM6BRFINcQg&#10;Jn888hxUePzxQkLMREIbaVuEolqZi8OaAj0BabDL2N9sSHZmlabePSwI0mwqRGnxNdCLmzxaKsgc&#10;WEoKUEQIFpUa1HsTqewk+UBGBhVgVqLqk5eRlaRgKMPUUjNozanQZF1GbUyMHA3pvBwZNx7jY8co&#10;qVvMG07kr0QJraOfIQAspXWobAkQgOU8+XI+acwq87UkP9BTcWl0mbS/hLghi69pf/VZBGIasvOS&#10;YDRrYCYQCnV5hKG0CqeeAqF0kE4n3EQZhpZJydFUhgkoyM4g+KgqU5ORmZIEGTqXw8hOjoWdy0aj&#10;HjMdVlxf6cWdjWV4qL0Wz9ACvzGjF/9cOB2rLluEVYvnYMXcyfi4rw3v8v2P6yuwurIUaxjrq8uw&#10;qbYM2+rK0F9fhl11AeymrZKJyQUmgyxsu6jGNtsNBA9VFwv+N4TAR1Rjz3qc6B5xNtrOGYWOkWMx&#10;e0I0bs7IwZOFGvyBdvy9Yictrw0r7WbaWoNKgLDCrlXpsL6mSlxPVbiB1ngNQSipriTn3yZe020E&#10;oMBvO39XQDhQLtbXg0HGHkntL0pvCIKbZISIMVN1jdlN6O2lepPlLlGIjNAk6qGWYvmOCkJcGkv2&#10;EQ6hbjDSGVpsqEBO2V3+zinoDYUCH+N06A2P0GdCn/sJgB7CyxuE4BAAT2V/4XEPT4Sq8gASSqFE&#10;qMMBKApVuuwI+I43lOBYfYCqjjCs8+HkaQAcXgcoXXcEgDJvsgIg9yejQQ5QyUjuw+/5oA8BUPqU&#10;Sguw5CmUDNkHCMODkiBhahNw1QX4qNKHWyeOxiuuIvyhsgL/6uzE+709WD1/Pr654Hx8dfFiAvBy&#10;bLiRAFx2C/rvvQsDVHcCwQFCbjcBuOe3z1EFPo+dv/2t6vISiu3cvu3532I73+t/6UX0v/oSAfia&#10;AuDu3/8eB95+G7v/QDX4ztvY994/sOPdv6C12IbMqNHw0FnairKQb6BYoIBK18UhmgAsqbWgrKEI&#10;Nl8ecgwyb484xEiUN9oxeW4Tps5rRlufKEKnmrEyl4Ism/CMI8+M7nw09VSinuff1FkRjA4yQIQR&#10;r0txmUX1Ec4zpCHszIlhGJd0NpIKCQYrlY87GVnOBFhrWPj9VIVOKjzKTVvASJBJ/Z+M8KCqcRJ+&#10;Q+ATCMpMbWZ+zuTJg96VqyKVVBbSStO0s1ym1+R+Sgth9muoLAuRmh+LMRPPonoag7R0wiTzp47J&#10;AkAJWZduKrKUIWtq9EbsBETESuNKnFJ+Va2lqGnnCXZIHWEFL5wPHtoYAWJ1WxmXXlTzRiqv9kIy&#10;YEvmFwGdZIIpNGQrJSjrWbnSLSY5uI3KTCywQFAiL59PjfjIU91iBIISAkYZK5xNG5tH26vJobXO&#10;zEBeGrelJaMgn3Cljc5NiYGHIJ3ktmOez4Fb26vxq1mdeHxWF15aOBV/vfw8fHjthVh/5/XYcfeN&#10;2HPPzdh7F+P267H32kuxfcFMrJvajdVdzVghYzpba/B1YwWVnQ9rWaA2NwawtbkU2xpLsbupEtvK&#10;fehn4d3IgvUZC/Z7jeV43GNH+8gRqD17JFpGjsHsqDjcpinEQ4T2Hwg9BUC7FV+7bIQe7S5Vn6S+&#10;UpleBHp2PdZRFa6mVQ7Cb2jOYK/tFPyCFpiqTyBY7qHNJdgIMMn+LBMhibKTPIi7uZSuMftqixUE&#10;d5bZIJOsi1WWEJss4NtBFbud8NtO9Sh9BWXo3Km+kmKFBRw8PwGfqvsbAmAIbvK+RKi+LrR9ePxf&#10;ARhMh8VthJ8kTZX8f4fE+qpWWrG9PEaGstyiAGsITH5Hxi4fI/iONQRwgvEdYagaQwhAdQ6En3SC&#10;FhD+FwD6zThOOy/pssQOS9LYH6hofugg5JqKVZeYEACP8LhkzuD9bfzu5DoC8Dy8TzV+5YgwvOgw&#10;42Xa4Ldpg//Z04FPZk7FivPm4atLLgwC8IZrsVmSot51B3Y8cC92Pvowdj75GAao8va+8FvsfekF&#10;7GEMEHQ7X3wBO194QXWA3sF1Bb+XX8IOxs5XX1UqcOCNN7Dvj3/ETi4H//IOdv71Tziy8mM8e8fN&#10;yIkZi8KcaBTZsmCkC5WJznJMSUijEPPXmBXsJGmCR/r9cT3XSNeVPU4tBZD1VIINvWXomNEIb52D&#10;atCsOj0bXPmYNLtdNZA2kgdNnZVo7a5BB91ia08Nmjur0MZle28twqq6vWiaUYbm2eVonFMGX5cF&#10;2gpaubp8mGsLkE0gFngy1Fwghe5slejU6OYBFxMSDOmLI4pP5vOVYScCPoM7T63nGlNVnxtphvZU&#10;k+YBLmslw4OM16N3L8pBXPJEJNHqSiaWlLRYlZRAQmAnSQoEiNJFRQAo20UJynsxieGw8ybpmNKM&#10;1kkNVHiEH6Olpx4tvfWq+0xprfdU1LZUoKGlmgCMVPtQ9X76bCq/fJhYoKU+MF/LP0GXRXusg96Q&#10;r+r/BH62IiOcLqsCn/QNlPpAWZdQ3WOG6gi1mmxY9BoUZmUqBZiXyYcF91HI30qLHQ93TipmBby4&#10;uLYUy/rq8PCCLjy6oBsvXjIb79ywBH8hAD+4+XKsuP1abLj3Fmx94HZsu28Z9jAO3nsrDjOO3rMU&#10;u6+/DDsuX4SvZ/big9ZqfMz4pKkcH9FivUtLvLJG5n+owGaCclVdCd4jKP7d24yHSj3oiopAxTnn&#10;onnseCxITsEyXSHuy0jG760GfOB14QtnUAGusBUSfrS/TlGAWqymElxLFfiNpQBfW4IA3EK4if3d&#10;5gsqQIHfrjK3gl8QgMXYIanxrXnYwNhs16gO0ALAQ/VULXxQHeBSALiHNm+QoFBDAVnwpcO0mjSJ&#10;qm4X4bmd1vl0AKphgARHSO2F4DccZCH4/X8NQJnXNwg/Gf9L+A51fg7GEAQJruEAPMb78CghePw/&#10;AFDq//47AB6jKj7Ch4TkCpQpA2SmuO9kyJs0fAwHII9LFOAhvneI9xkunoOVfOAunXAOnncY8XKZ&#10;B2821uDvkzrx7rRJ+HThHKy66AJ8c+WlCoCblt6ELXcs4713N/ofeRD9T/xKAXDwxecx+PKLGHz1&#10;Zex55RXGy9hN2O0i+Ha9SOi9xOBrgWA/39/1u9ewmypw5yuvYvAPf8CAqMC//Rl73/8HDqz8CD3l&#10;bqRFj4LNnAGzDFm1SdtCEkzkS10HudQTgCOgURCsanEpW1xYlIosXQx0FGEyxW1Nhw/NfdWo761E&#10;bWeZqv4Sx1nFZVNnNTrIhs6+JrR0EYBc757chDauNzSVUhC5EVY3w4OaGW6U9VnRe2kdZlzfgUlX&#10;NsLTY0JRmxbZvkQk2ah8zJGI04xHgT04u5vM82HyUv0pEOaqTAxWP22ug9CQUSHFBciUuTayo1SH&#10;RF+tA+4qK7z1NpVaP9AYHMubXZCEfE2w711I+QmgEpKjFOjktShAgWFM/ETEJUYoiEm9YFJmrOoX&#10;qLPlq0ndEzKikZITDx9v9sbOGtVvUOBXzhutoa0KrR31ar/JaXGqA7R0fg6CUFLla2FzGBT8ZN1g&#10;KlAAlIQIVpsBpWXeU0kRxPaGItRZWm/kOfqcKPO54aDNLczOhCabVlhak3nMyRPPgY8gv7C+CrdP&#10;7cRygu9XF07C05dOx6vXnoe3broI79x8CT68+wZ8eu9SrCD0vrr/dqy6+1Z8Q/BtvO82bL5/Gfof&#10;uAMDBOPg8juw755bsPOmK7HhkvOwat40fDqlA++11+MvFX78taQYfwu48KbXgrdq/fhdRwMu0uej&#10;IzkRtVFRaI2OwXk52bhZl497eR6/ppp9oyAbf6VifVeThS8IuS8JrM95bVcwviEA1xCAqwnA1Vxu&#10;pPWVidK3Baj8Sp0EH+HHG3pA6vwIPpkLeDdju6TE534Efhv5X601ZWNlYSp2Uc0cbvRTqdAmE34h&#10;AMo4aLHAavJ0AlAFISgWWAGQcBAACpCOEUinW97hAAzB7P9rAKppN3m8IQBKJmrV+EEoHSyTGfqG&#10;6gL5mSNSX0i1KAlvjw4D4EkJqsEQAOX3Qq3A0oAjAJShfd8PAVDyAx6lKj5UIkMFDaoz9A+0eN+2&#10;833CT+oAZWoAmSxKTQ/QwGtDAB6YVIOTC3uxa3YX7k8Ox2O6DPyu0ovX+IB8p7cVf6WreH/+DHxx&#10;4UJ8ddlFWHv9NQqAm/8DAPe98hIGGXsIOYHfAIEYBCBDYCjwo0LcIUAk+Ha//gYGCML9f/gj9hCA&#10;g3/9M3b85Y849MVHePNX99MGj4XbloNijxYmusgiusjqVro6Ak/AJ2pQZmMsJTfEEusd6YjPHIM8&#10;UwLMZI+7wgCjpOWj+itr8qCBqi/XlEHbnIoirxFG3rcFdHTJmXEUTRNZrnPh4bU1mXPJnBSElU2x&#10;wDfJAGdXPmbc2IIlD8zAovumYv4dvZh3Wy+mX9+OqlnFyPYnIFo7CqmGCORaE6BzZ9LK5qlEhCYP&#10;raKXilE1hOSpfFu5+lREJkor7rnII+FlbhFfHSVttRmOCiNtaTHtc4GawS2HtlM6IIvSEyCFhqcJ&#10;EAVSoaVAazgkJ/DpMSFuNH9nPMLjxyIqaQImxAZfG6lamrvrFQgDvPGqG0rRSAUYmxCuICj7F8AK&#10;UOV1oSEXVlo8nTFPvZeWkagAJ9AT+ysh8BO7K9uyc3istLTyGbHC+VqqSQLGatDCouV1yM2GNjcD&#10;+oJMFGTGw8A/oM1lwtUdjVg+tw8Pn9+DJ5b04fkr5+B31y/CmzddjL8suwrvEoAfUuV9et/tWPHA&#10;3fhKxl8+eDe+JPxWEISr7r4Fa+4hEO+9DVvvWYYtt/FmvekabL3xGmy74Wpsu/pKrFt8Pr6eNxMf&#10;9bXjndYqvN5Ri1tpU2sixqKVYG7MyEBdbAzm5mXhBl0u7klPwEO09y/z3N7JTsM7fP2+Jg0fGbMY&#10;mfjcnIM1vJ4bpKuLvRDraIk3s6AKALeX2gk9qr5KQo9LFQShdIPZFXBggJ8R1SYNGzL5k1hgsbc7&#10;qWbEAgv0BH67aBfFBodaivt9JmWBgxMnmZWNlkYQ2ZfUAQqUJIarPonhEBwOtFAMB18oQp8d/vn/&#10;DoCi6g5X8rcIORUyB4gkQiUApbuKygBNG6pU4nAASgxTgCd4Xw6vA1RD4fw8H56TagT5TwD0EoBl&#10;FvzYXoaTbSXDAFgcBKBkpWb5OtDmw8GeChyf14nvL5+DF4wZuC1pPF7mOb7Ac/t9ex3+xIfmP+ZM&#10;wSfnz8OqS5dg7XVX/0cA7qXVHXyFClDgR+u7i7Y3FDtfeJEwfFlFCIC7XiYAaYMPvPkH7P4dl394&#10;G3v/+Af0//Et7Pznn7H13b9gWn0AhZlRqKkqgr/MiEANBVJZIbL1sUiXzNF5E5UFFiCKLbZ4cpQN&#10;ziyMVnBM10aresOEvCjk0ELLsDeDS8PvpyEmJRzhCeMxMXYcRlH9TogcAy0dntOlZ1mlQNGkIqzr&#10;ElrDRcUomWFA88VezLi1GX031mH2HR2Yc0cXljw4E1c8uhCL75mFOTf0wtWgQ3zBWBQ4k2EtpX30&#10;EX6EoMWnUUqvkLbW5NQgLTdBTa4kCRVkiEp5sw9lMhVmk5MQtFC6BpBVmILIuHHByYtoD/M1mQpE&#10;0ilZ+uaZacMkDOYCpdIETgIpUWqyLglO0wlPyewiw9tctGOV9aXqdUTceLVeRwCUUQEFeCMHyr2E&#10;XQwiosdTTYYTflFUlrFqmZIudY4JSEiJQVSszJMchQxaQwGeKLzYuIhgV5ihuj8BoLT6ylI+k8FI&#10;TSM0kxOU/dXn0EpTXTmshbAUZiJgzsOsai+u6ajDfTM68OTiSXjm4il4iTfmH268EH++5TK8e9f1&#10;+OT+WxX8Pr//LkLvHqxYfh+Xd+MzKr7P778DX9xLVUjwfX3XrVhz5zKsu+1WrFt6I9Zdfx3WXH0V&#10;vrnicnx1yRKsXHIePlk4Ax8tmol/LZmLm8o9sIw4CzVUfT1WC6rjYzCF53FLkQEP87o/wmvwBper&#10;vHZ845HECQZ8ZsnFF0W5tMAarC/WB2d0I/hkTpM9LMy7WXD7WZgGWHj3UBXJUhpd+qnSdjIGWKD3&#10;EEbSxUWSnwr8ZKkUXjm3ERAHaYNlKQAcEAiyoJ/qKkMICASlDlDgJ/0Fpd+g9AWU+ZFVTkTC4nQI&#10;/hLQJEQFhjovK+DwvdBnQuuyH1mXri9qWk2GZOL5CYJDAOSxSkNEcCImKj8qMlUHKOpvCI6qoUTs&#10;rYCQ31PTHogK5LGfbAzge4YAMJjslMfPa6ZsMM91wFmoACgWWKYLkDHOIQss84XI5FBSB3hcur3U&#10;u5QNPqLmJGFIQgSpFyQADxGAR2c1A5fPxpEr5uCBzGg8VJiGV3g+L7N8vEUV+I/ZkwnAufj6iksU&#10;AL+57hqsufkGbLyTD9kH7seOx3+FXb/5NXb/9lmlAPfR+g48/4KCoMQAATggwKMK3ClKkFZ418uv&#10;YOCV32H3q69h72tvYI8sCcHdb7yBnW/+HlveegMnVn+B3z18J/ITxqGW51NaalLTXpTXFynoCfAq&#10;m51olDHBXNpLChCoo4usMiprLFZZa0+Hn+owx5KEFG0U8q3SGdoMq5eckulxc6gUhRcmLTJyKaAo&#10;RuwOHdLJCIMhB2ENF7jRfJEH3deUo+PqEvTcUIHOa8rQe2M1Ji9twMxlrZh5aztm3NyGRXdMw+Jb&#10;Z6KsywFjWQ4MfqoeLws6D0y60RQ6cklo0rUoHwnp0UqVjY0egZi0COXPa7vK4OPJVbR6Ud9dgaSc&#10;GMRSlhfqs6mqCBtGKtWXqDtRewI9AWIIitJZ2UhrJlDUE4qFAsGCNPWdRFrk1KwEFHBfktsvPGYs&#10;krmf4hI7Wmh965ur4PE7Fdiky0oCoZZFgEkIvBKp7uISo5EgHZ2p6tIY0t1FYCeAC4WowJANDsFQ&#10;1nPyRCVmQZNLiGfxWDPSkE+AanhOeWnR8OrSsbitErf0teCRuVLvNwOv8oZ865rz8I9lV+DdO67B&#10;J/feTMjdhi/vu5NxF1byCbzyvnu5fje+eOAufLGc2wnBVffcphJSrr7jNqwhAL9ZejNWX389vr76&#10;Gnx15ZX48vKL8dml5+P9C2bh3Qvn4C+XLMBVBKCGACylMm2zWVCZkoC+7BQsdRrxpCmfFjgRfyvS&#10;45uAGxsCTmwpc2BtiQnrA0ZspKrZGqANJYAEbLsID4HfACHRLy22fP1zANr4Wao5fnY3lwKtU3aW&#10;MSBwkwYPKj9pBJGlqD/VEnwaAHcUG1TXmdCIkZ8DMGiBfwmAIagd42eDwAva4OEAPP2zsj4cgMdo&#10;FUMKMBhBRSdg+h8ByPjfAvDYEABF+alMMIwBKu5fAuBh/g/7+X+I7ZZW4GO0faIABYDS+qsAWOfG&#10;YQLwUIcfh7vLcWR6Pb5f3AcsvRCftpXh1oQxeK3Sjdcby/BWRwPenzsdHy2cgy8vuoD3z2VYfe3V&#10;6qG6gQDccM9dKh3Wticew7annkD/s79RLcG7CcA9EoTfHkJvz0svYxdVoChBAeAAAbhbAMjY++rr&#10;2McYZAgMB2iLd7z5Bg68/y9s+ufbaCg2QZcdi7ISI4p9FAxucoVWt8CahAKCzVdtUg0eYokrmhyq&#10;QUS2iVJ0lheisa8E9nKNmoEyIWe8ygZTzgdDej6dXG4iLE4DPKVuGG061Vsjny4zlsJLT2scNu+O&#10;NpTNNaDtch+m3VqLvpsr0XFdAL03V2HKrfWYfmsTFWEDJl1bRzvcioVLp6JvSRNyXYnIthM47jQY&#10;vISU9OPx00qX2pBJaRlNvx1Fso+LofTkBZf+ORWtPtUIUsknk59/mrQQR9OuppLG0ghSQMgJvMTm&#10;hoaoidITBSj1cqL+pI5OFGBIBUp3lWJvkVqXLjKjx56tbG5KWhxiqfJSM+Ko/IrR3tUMk0WPCeHj&#10;MDFiPIGbDo/PRUlMWBN6KVRvqQReKFKo9kTxnQ66kP0V9ScWWCInn8Fldg5fZxJ86VSzaSnIS09E&#10;ZjJleuxYFGuScVlPLe6Y1oqnzptC+M3Gm9cswJ+p/t4j/D6k+vvivluwggBcRQW4ihBcRQh+dS9B&#10;eP+dBODt+HI5bbFYYwJQIPg1FeDq227B6ltuxlc33oCV112LlVdfjc+vuhifXnUBPrh0Pv558Vy8&#10;vng2ZhFuWeecjSa7DVVaDbyxUZhn1eFmtwlPWQvwLBX0ex4LVpe4sJZ2eTMBuIXWawsL2rZKG3aw&#10;YO9iId3F7QMssDtZOAV+O8qo9ASIhIosdxEeIQD2y2gUKhpJcqA6PQ8BUOC2Q0BH6EkXGGn93U5r&#10;J8vTLbBqAR7qAjMcgKoBhIX4vwPgcOU3PELbQ8Ab/r1T3+U5yjzOx2v8tLdBAB7hd4Pw+58BKPGf&#10;AHhMAEgLLI0gAkDpbK2OhddsOABDjSAhACoLzGsjrcBBAPLYaHVPB+BxAlDSYx3uKMERAvDo1Fqc&#10;WNCOH3jPHbtyHn5jSMPdfCj/obEcv6+vwgezp+IDqTI5bx4+v2gxvrpKJki6Aetvp7u46w5seugB&#10;bP7VI9go432fehz9zxCC0uGZANxL4O0l8PYSgAMCQG4TFSgAHBALTAAOvvIa9r38Gva/EgThHkJw&#10;5xuvo/9Pf8D3G77C1XP6kDTxLLgpoBwuukkCUBo7pOuLNHaI6hMASiOIKEEJUYeiEn11JlR3OuCp&#10;06PQlQKTJwvuSiPfMyM5h84uS6bizIFG+vkSgBk50sUujgw4F7n5tMA3/fY81C2yoW5xEabfVoeu&#10;6wPouakMk2+tJgQrMWVpHWbc0oyphODkq+tx/m3T0HZeFTKdcchxJkLjyVAAtJXo4eINUGDJRjg9&#10;d0TsBEQnTURk0hgqvSjVD7CsxYPSZhcq232w+nVUhpJhJprKL5EgSSOgtErpSYjSE+UXSlggy9DQ&#10;NakrlGV2HtUbFVZBYQ6XKQiPGofx4aOUhU3NSFR2d3z4aGVxS8t9VJoFiIqR1F5S75gJt8dB6OZS&#10;FUarbRKyLjCUccACQKn7E+BJi28IfKGQ1wLEjCzJJkP45fMYGXqqLH02lSBtfW5GDLIJ+QpzNi7v&#10;qsLd01vxzAXT8ArV3xvXLsTbN1+If995Nd6/8xp8eu9NtLy3EXgEnDSA3Ee1R+Ct5PqXy5cpOK68&#10;b6gu8J5bg/Mz3LEUq5YtxcqlN+HLGwnRG67FZ9dchM+upgK8bC7+smQGnpvXh+bcFGgnjEWz24Xi&#10;zAw4IiZgpqFA1Q0+5zLgd6ZcfBxwYE0pAei3YQNBtbFMwkIYmrGtlAqQ6kOGtA0ItFjQd0idHa2L&#10;WNdTdXhDIZ9VkCO4Tgeg9PHb4SfgJC0W9yfw2yavhwFQOkuL+gsBUFqCxQJLyCiRY2J/CcL/SQH+&#10;EgRD8FPQ+Q/fkzrA/38C8PRWYPlN1f/PY/qvAFTKLwjAAz7jKQCqqTKHWoB/BsB6/lYLlWZnCY72&#10;luHolGocm92E4+d3AzcvwY7zJuMuCpTnnWa801iLP7U14d8zCcGFc/HxhYvw+SUXYRWt8BreVzIx&#10;0hbJ9vLYo9jEkLRXAsBdzzyHged+GwQgY49YYMKvnyFKcNeLUh84BECBXygIwUFa4QFCsP+Pb+LA&#10;p+/jvZefhpHlxKxLhoeccMpEa3SVVnJFbK6oPakDlK4vNZIIgQAUNegq06G0iQ/0TrrKdrqaDhta&#10;ppSgpNGqMsjk6BPVQIscDe993t/5tLwFBKHkBBDn6PYVIezWFy/A/DtaUDK7AF3XlqBvaQX6bqlU&#10;EOy5sYIArMX0m6kAr6lB75W1mH/zZDTNK0O6i2QtyYSWFrjAGUygkKFLoeUdibPODcOI0WdhbORI&#10;hCeORmTyWKRq4lHfU0G5WkEA+mEsLlAZGWQyc7NVA6MpqPLE9grwpHuKAE8aPKSRQlp+pcFC1F0o&#10;k3NkzARMiBijwCf1erKUbTHxESqSUuMUDOUzSbStAjYBoER8Ygy3xSM6NkK9FuDJ+7ItJpa/RRjK&#10;yA8Bn4wFlk7QIfUnkV+QpUJAKADMkBbf/BzoCwtUI4gxNwtaqsbc1GgCcBw6CZDrpzTgsfOn4IVL&#10;ZuOVq+bj9RvPx9vLLsa/770O795zLT5ZvhQrHlqGLx9chpUPEHaEnsSK+7lt+a348oFbCchbaImp&#10;FBkr72HczXWC8MvbaJ9vvQGf3XIdPr1uCSG4AB9ePlsB8Nl5vainsjZGh8OdlwNdDG+2caNRHj4W&#10;1/BB8xu7Fn9hwfui0oN1FR5sIAg2sLCtp9VaHzBhU6mJFphQEqARUrurggDcxUK+u1rU308qbgeh&#10;piDI1wK4nVRyIQDupSWW0R3SxWWnwI+fE3jKdyQErDJCRNSfzBsi1nebS69AKC3Ae0IAJPgESDIM&#10;8D8BUF4P3/YzIA6ty/uh74c+EwJmsBFEwDfcAku4CKb/uQ7wfwYg4TfUCixD6+S3pR/gAdrB/wTA&#10;I6L+eF1kKJzUMX7b5FP1f9IAIksZAXKccUJGg1ABHu8K4ATL2/EpVTg+swHH5rXh5EXTgBuW4P2G&#10;MtzHB/w7tVX4c0sT/jKpC+/Pn4OPF5+PjxYvwhdXXo5vbr15SAEux6ZHH6YCfASbn3wc25/+Nbb/&#10;+mnsfObZU0pQ6gR3cl2FQFAA+FJQBQ6+9DsceOm1YBCC+whBaRyRbjHb/vJH9H/6L8zvbUBeRiTs&#10;VIGugBZeQk9Unthcsbwtk8pQ3lB0qjFEWWTaY3elFlVd1lNR20U4VhWqaTJt3nwCcCziUiYgmxBU&#10;w2CLtCgkbwx2foaOJ8zTV4ilzy3GjKWNmHlbI6beUo3O6/zovbEUs+5swPx72gjAOvRcTRhe24Cp&#10;V7XAXJeDlCLCq4RAoApM0UfQf09AROo4NYY3KSsG8enRiEwYj/G0wCPGh2FkxJkqJU3rlFp4qoro&#10;76msCpORTwBKf7yQzZWlwE+WogAFfqe6v3BdGi2kG4vALTqOMCPgBH6yjE2IJCil6wzJz3VRflK3&#10;l5gSq4AYHRtUf3HxBCoBKPWBCUkxSEyOUzY4nuuylO/EE3qR3O/E8DEYN+FcjJ84Wq1HRI5TDSIC&#10;RgGi2GLpB5iYyH0kxCM5gbaZkZmUgGzuNzlqNHITxmFBWyXuW9iHl69YiNeuXIDXrzsPf7x1Cf52&#10;1xX48IGbVHz2MGH2MIFHCK54kAAcDsEHhkJASPiFQiC44u6l+PKOm/HF7Tfgi2XX47Prl+DTa+fj&#10;fdqdv142Dy9eOBNNtLj5E0bDkpGC9DGjkDfiDBSNPBPTkqOxNCMWbxWb8WVNCdaWe7G51IkthMJm&#10;KsBNLNSbWKi3ElY7CJ9+QmMXobdjCH6qFZfg2iEqjupEqTp+dhe/K0lQ+7ldFJ90axHwSQOITIg0&#10;wM9JhmhJlLBTPkfw7SFYpW5Q1N+2Yj3hNzR0TgHQAMkeLUP+gq3Abhwo+Qlgw2E3HGzDt0t2aAU2&#10;Lod/Ljh+WD4TfD8UknfwiIIgASbw+1kjiIPwKyKMi4YASEjxfCSR6i8B8Iha8rsKgH6qNIGgT40F&#10;ln6F0hAiHbn38bylC8xuZ6EC4PfNYoGDx3iYD5H9vDb7qZZPAbBuGABpfcX+nmgktAWAVIDfEoAn&#10;p1bixIxaHJvbhMO0wt/xwXiY9+GDmQl4MCsVf2qowVudzXh3/kx8uuR8fHDh+fjiqsuoAG/G6tuW&#10;Yu19d2P9A8ux7uEHsZEqcOuTT2Dbk0+h/zfPnAKg1Anu4rqEAHDghZcw8GIQgHsJQIHgfokhAEqD&#10;iHSL2fT732Hf5+/jlUfuQXL4SDit2bBTHMkAC4snH15a2ZZJFWjuKUWpTHREBShdYgSAVk8uKpqt&#10;dJYGVLQZEWjUwd+gg71MeqVkEZZONWJtQuwIJGSEIyU7WtULxtN15hkyVRe6sFFZI3HVw4tx3RMX&#10;4sJ7p2Lusib0XV+KrquKMfPWCsy5vQ5Tb6pE73VlmHZjPTovov31ECw2ktU0Cs7mXFRNtqFzQTmm&#10;LG7EjCWdmLm4F7MvnIwpczqhMUkOvlzCcBwV4QhYeFNLC7FMsqSzSP4v2lodyWylarII+PLUOF29&#10;KU8pQen/l8BCmpxGuBA0Aq5YAkwiImqCei0AExUXHkkQcikQU0BTkItWqk4UYGhuD2nVFSiKRQ5F&#10;LMEZQ2AmEKypVHRJ6QmIJFQnRo5FePQ47pv2esIojB4zQoFQxgDLNJmZGclIp1JMSSA0qayiI3hc&#10;4eGIjCSQoycictRZ8GizcNOsSXjyojl4ifH2NRfgTzdegH/cfgk+uv9afE74ffmQqD9C7QFC7cHb&#10;8dVDd+Brxley/iDXH7gTXy+/U1lj6SP4JW3w53ffjC/vpG1mrLqdcdv1WHUL98cn/IdXL8TfaYHf&#10;uWIRnrtwHnx8gKSNPht1xRYYUiJhjR2Hhpxk1BPQU0aF4SmzFl+3NWJNmR+bvQ5s8xYpCG5kgd5A&#10;aG1mbCcYt5c5sY0FezuV0E7VfUVUGyHms2A7C68ovl1KCVLFBQy0yYQb7dquSqnvY/D1AC2cxO6h&#10;2MXo5+cltvkJPp8eW70yf7BGxfbiQgx4DRggBCWzi4zHFThI0tAQ5EIxHIKnx2Ee56FSguu0EJCG&#10;Ql4fltnXyqmmxALX+aisgl1YjhCC0gdRAKxCVBuheYi/JyHHotLxC2AJNFGLSjFyXfIVHpaxw5ID&#10;kCEgPCxdYhpLcJwglInVD/La7HJrVCvvoF9Unkul/DpIGO+nOpRM15LsdR+vsez/O/muJIOoJWBl&#10;CBz3K3GMYDwm9YPtBCwt8LdTyqkAK/Dd+Q04cUErDi5qB269CN/M6sRdCRPwKs/5zZ5m/HXOZHy4&#10;ZAHev2ghPrv6Eqy7fakCoEyJuW75/dj48MPY9AhtsGSJkSQJMkb4uWew98UXqOxeIeSC9YAhC7z7&#10;pVdVYoRdr7yCndJp+lWqwVcJQ2kRfvV17HrtNewkBHf/6x/49OXfolyXC31KDHxU+2ZbHpKoCCfG&#10;jUR5kwetU2sIOAdKmx1qLpFMQywK7Smo73ShttNGMJpR2WIkEE3w1WjhKM1GbYeT63pkG1jmc0Sc&#10;jUB6gWSqikeuIQWOEgPCzkk+G552B5b95lpcev9sLFzWhpk3VaP7ymLMv7MOc26rwexltYRfJeoW&#10;2VHYkIJI81korE1C5ewidF1Sijk3tuC8W3ow+5o2TL6oCdMu7kT77Dr0zW3HrAVTcOnVi5GcGYsx&#10;4SMQnThBtfymZsVRkqYp+AkEjUUa2JzSwKGDlfI01PIbtMACqSDUJAR+kYSLLNMzU5CZnUY4JigQ&#10;Cuxkewh+sq5UnXxfWnmHQpRiKASGiQRsSmYSMnLTkKOhtdVmIy07RalIUZdKPTJkfpBY2mZJj68S&#10;pHLfKfydjKREpCclITkxAUlcT0nlvmTuEH6+wliAW2b14tlLF+B3ly3E21dfgL8tXYJ377wCH993&#10;PT5/8GasfPhWrHrkNqyiAvzqYYLv4TsV/ET9rVpOCN4v8LuD8LuD8LvtFABX3HUzVt21FF/dcSO+&#10;ovr7+pZr8MUNF+HDa87D3y+fjzcvWYjlM3phDh+F5FFno5OKppWAarJpMMmuwyRCsPOcMDxUmIMv&#10;Gmvwtd+LTW47tnps2EZgbCL4NlDhbWIh3Fruxnaqou20bDuoivorXehnwd8lLb4E4A7euBKiBLfR&#10;pm1lSP3h5gortlUQhFRJ/bTSAsndtHN7GAJCAeBOiVIzoSnfNSgAbnYWYLMjH/8/4v4yPo4z3fpG&#10;FTNIlizmFkvdYsYWMzODJVkW2LIsy0JbBpmZmZnZcRxmdtCJHXAcQwxJnGSSTGZm75n9rHddJXfG&#10;kz3znuecL+fD9Svo6uru6qr/vdYN132bEPyequc7qp8fac0VuBAykvdPVNPjQ+D+3+I/AfDxEPD9&#10;xt8oDSzSzUZGb0j8mb/5V/7mfwEgQSmhe6+AV+Cn1DMSXqL+JP4tAGl9f8mSVtwEZfs3AlA6N9+P&#10;1OAhf/v3LAR+Y0EjrcV/4mf+FMfvH0e7LSqQ103mFPnv7EEFKdlilHNmE4aMX3OilUmSfiuKw98q&#10;kvBfAsCJyfhHWzb+PqMIP0zJwd/nNOLH7gYc8nfCnhA1ThWn41xNIZ6fXIuXpzXizZ5p+GhBPz5e&#10;NA+fLFuCa6tX44sNG6gEqQK3bsFNSZO/iyDcuwf3Du3Ht4cOUwUOKsDfVaBAkArw/qkTg+ODz1AN&#10;njnDOIvvqQB/vPgUHj77DO48fQk/vvsmlk1phD0FQ7CfK6J4HwWHe2Kc2XDYeZgRgFmEXwS0GQEo&#10;bkiHT6QDTFXDEJYgafSDFABml4UhtyISGcUhSMqlKqQ6jM/y5TFutMtWcPIaj/jMQKTkRiIszosW&#10;2RN6LqFOGG49FFMGJmLrueWYtbkRLYtpdeckondLJaauzkfryjzUzktBfL0XrOPGIrTKHZPXlKF1&#10;XQWq52Wgak46JszORv2cPEyaW4q6vhKUTctF/fQqNLfVIzI2ROmJbe1A4KgIJC5taJEt7Y3pzVXw&#10;pfrzCfKAL9WfqMAAbktdoNQBSouwWF2xpNa2VHGPGix0ik/gJnV3OsUnEHwcgHKsDoLSfUXgJ0pQ&#10;Z5ElBIK2BKCjm0qBn5olkSeh5UEIChwH+w0a/z7qQyZJtyQEJTGqpMKSpKj2lvweVjy/BWFtxXV+&#10;V3sLU9pfE5THR2Dd1Ik40T8dT82l7V3QhddW9OKtNbNxecP8QQASftd2rMbV7VR727jUAXADLfB6&#10;aRleyXUB4ApaX50KpP1lfEobfJUq8CoV4NWlogA78RYB+Gp/G56e1Y4lZbnwNRgO1ZghSA7RII8W&#10;qyw6EFXhvqh0tUPRUD1s1Ljg/ew0fBoXjRtaKsDYUKq9cMIrHDcIwJt8qL8hAO8x7vLhl7hPKEq3&#10;F6VrDONeAlUiAXWbgL1FK3tbrHN6OG5niGqkTaZlvEebKJ2gdXOCCPyUoOrRAfAbgSch8DUBeCPM&#10;A7e4fEAF+JDgFAU4CMAwBQa6+L+B4H8CoE7x6eD3FxYSSlD1KcPXRP0JAB+H378BoK4OUQHgI/j9&#10;RwASWr/SBv9GwP0m4OJrP7OgEAB+SxX4bbQ3P5+QEwDysxR1Ghus2OM/8RqLChYASkYZHQB1CvDP&#10;tMB/FgVYSJutA2B9Mv7eSvBNL8Sv0wrx5+4a/H2gDa/QMm/U2OFwTiJOlGXj4sRyPN86Ea93TsV7&#10;s3sJwbn4eMkCXF25Al+sXYfrGzcRgJsJwK1UgjtohaVOcC/u7j+A+4cO4f7hw4wjuHfkCB4cPa7U&#10;A8rwuPt/AKBY4J+euoS758/j6rGj+OXyO7i4aR08TcchKtgTSbyv/ANdYWQ2Uklfn1dJ/uSE0u6G&#10;I6MsGqFJahjbDYGN22gCL5hqLwjRaR4oqI5GaX084UfQ5QchpYBwLAxDTJoPtCmeSn2i1CHGpgcS&#10;hsHQC+SNN8ZyNBz8bbFkVz82HJ+H9mWlmLIoBzPWlGL66hJ0ra9ASr03/PJs0LCyAF27GjBpFZXi&#10;ykLULSYcpYV4bjYmLSjBlMUT0LthKmZuaEdsbgS8gjQYbTSSqs9ESXElLcTSUdnO2UrprCyzs3nR&#10;7rp7O8PZ3Q7uanuqP9ffOz5Li680bEh9nY3dPxstBHBGxgYK3ET9CewkdADUAXGwdZfbXFfg9W8A&#10;KGFD6yuKz1XjDA+qIQn3RwCURhRTcyPlvQJBAaDAz5wq1FKSonJbZWUFBxsb2Fjycxj2VgTwuNEI&#10;dLJBZ0UuNk2bhIOdzXhmoAtvr56Ht1bPxjvr5z0CIO3r9hX4fNdaXNu+RomrW1fj000CvGUMaRl+&#10;BEDa4I9ph+W1T5RW4aW4SjV4lUrw6or5CgA/WtiDd+a245X+abhABdhB6+pOlediNAyetoYIcrGA&#10;lv9FiqMVCu1MUTZSD9sI/Y/zs/BZYhxuxRJ0hPZdPty3+DB/Tat7i+rnbko0AcYlH/Z7fO3+o1DW&#10;CY97yaISCcukUCrGsEFw0p7doiK5naklBKXukJaZx0mfwnuE4H3CSyzzA1GGOgUYJwrQG19T/QkA&#10;RQV+E+GJhwSlAEXqzH4hCH/U+ik2WIGCdCDmuf4d+HQhAHw82aouBGai7CQeb/B4HICi/gSAv/B3&#10;/kcAPoLf7wD8f7PAhNafcwg/2tjfaGPlNQHggygN7keo8UDrRbhFK91lJBekkiWbAPyJykhSf0n3&#10;GWVqTUJSGWkiEyzl0lLnxeGvBQkEYCJ+ZfytPBn/VZOCv9Wl4B+Ts/Hfbfn4W0cJfu4ox9/mTsGd&#10;qVVY5miOXQT+8bI8nK8tw7OT6/BaZxsu9/fgysJ5uCIAXL4UX6xZja82rMcN6RazcxsV4HZa4V24&#10;t38f7h3cTwAexP0Dh3D3EQgfHB5UgvdOHv+3ABQFePfcOdzgvm9ffpEq8C1UJ8UixNsJ2bzu3l4q&#10;ChMj2DqPV+r/8ioTkV0xOH9wZpkWzr7j4eA5FkExdvAJN6cltiAIQ1E0IYbH+yEm3ZtLf1poySwj&#10;EagsE7IGIyaNFtjOQwUnXyeMMBuCwEQNFm/rwqLtUzF9aSlymoKQWKVG0bQoRBW5oG5OFvr3tGLK&#10;2irULSxAy4oKzN7Vhplbp2Bg1wws2TeL72tC7qQkROYFwtRRH2bW0go7GibSNcbcAOO4LkPQZEpK&#10;6bwsrbsqwtDjUfcXycfn4+9GJahBVEwIIrRBig0WYCmtu48UnYBQpwCl356AT0IHQ7HCsj0IRkKO&#10;S116ewVitNU6+yuNJjr7K9Dz9FND4+sBDaHg6GKnKEAzaWSxNFbgKeeReUEkZI5gUYCOdrZwc3Sg&#10;FbaCM8Nd6hzHDEMoIbOitR77+tpwdk4HXl0xB++sHcDba+finXUDtMDz8d5GAeAqAnDdIwAShNsI&#10;wc20vUrfPypAgu/KptX4ZIvAkcfwdakb/HTjclwlCD9du5il9ALalXn4eHEf3p0/Ay9RAZ6Y1oDJ&#10;2gBo7YyRGuwGJ/NRcDAaCn8LfSSoLFDEqBrzBHYGeOJKQQ4+T4rHzViqvdgw3ONDfpsP8C0+ZLep&#10;gCS7zLeEoIz5fUAQ3CfIBIa3qP5u0AZ/QQh9TrBdo8K7yvg4IQifUAVeTQvHZwTAdcJP6g+/I1Bk&#10;tMg3MQSfQFAaTqgYHyQFUXn6EcCMaCrAcFGAatwK0xCAXpA5hJUxwISTzJvyE1XsDwJBQkEgKAD8&#10;f1OBUk/3nwD470JU3+/qjwCUGfekBfr3Y/4IwEcKUEJUqtRTSmOJAPCXPwDwNwFgbqICwF9ZSPzK&#10;ayRJFb6N9sK3tPzfsQD4e148FWDi4ORZ8l1jaH/5WwX+fxf1Rwj+hUpQpwD/SgD+hQD8Sz4BmJ80&#10;CMCyFPx3dSpVYCr+pyUH/zO9BP/orsSvXdX467wp+K6nAYtUZthIi32UTuFkdREuNFThpfbJeLuv&#10;Cx8OzFbi4wW0wktYyBKEn69dheubB0Eos8VJynwFggf2464E1eDdAwdpjQ8pSlCyxnxLGyx1gI8D&#10;8Ptz5/Hg4kXcZVw/fxb/uPoJNnR1IICuJIf/c0KsP1LTwhAeTUcYZIfqplyUTkxH9eRc1LRkKfbX&#10;PWA8nH3GwivUTFGAaYVByCkPVxRgdJonErL9aIP9FPCl5IYgJS8EueUxPCaax4RAbwxVjErtCAtn&#10;UwwZo0fVFoAlW9sxc3Ud0ib4I75UjeyJIaiYlohNp+dj9dG5WH18PjacWoLVh+dj/rZutMypQWxB&#10;GMzdCDu7sTCyHQVDm1GwdDBWMriYmI8jtGTomXRPGU84DWZ5kZEfktpK8vzJMDhpDZZcfXYO0uhh&#10;oVjg8KhAAlGtAFCUmIBPYCZ1gNIIIgB0cLJTwCfrAj2Bn9hiXb2gKEEJAZjE4wB0IPiU/oSEnzOX&#10;AkCfQC8Fgn7BPgSyK8z4nU2pQmWydAnpIqPAT5SmqEt+JzvaXid7W6io/tz4PdwIa5X+UExIjMSe&#10;2R04Omc6nl7cg7fXLcDl9QvwvrT6blpM+C3Ce1xe2bYS13auHaz7o/oTBXhtC5eE4KcE36cE36cy&#10;I9e2dfhsB2Pneq4LJFfgqtQRrluMT1YRgMvn4SMC8PL8Lrw8ux0nOxrRSUUyjVaqr7kUbtYGsNUf&#10;glgPG+R6u6CIgFYA6O+JT4vycDU+Bl9E0L5GhygNHgJAUW8CwLup0fguVbK3xHCpVSzyDQLnS4Lv&#10;E4Log0gfvB/li3e1vngrwhuvMV4ivJ4LdsfLoRq8G+mNj3ncTYLoLhXNXekoTagJAKX1WBpBvtZ6&#10;46aW8IsSAHrhNt9zh+e5x/f9IONkRalREf0SH4Y/xQQr8JMJhASAYoN1sBMQ6mCoaxj5hYD6dwDU&#10;ZaBWoMfz67JSC/h08NMB8Hf4KVAaBODPkpmb8UcASkLTXx4B8FfCX+YwFqX2m9TR5cTit7wkBYDS&#10;gCEAlK40Aj6xwN/H+AxmjCYAf+B3VBpbHilABYA5BB1V5l/538ikSQr8GL8xJMnEr3mJVIHJBGAq&#10;/rsqFX+vTcf/mZxHBViIv3VW4M99dfjHsk68VZGGhc5mWMfrubcoA4cr8nGSKvC51ka81tOBy3NY&#10;mM7uw/tzZuGj+XNxZdF8fCqd79euxOfr1+CrLRuoBrcqI0WkPlDs8Df79nF5QAHg/SOSIv+okjDh&#10;+1ODAPzh7OCIEOkK8x3hd59x4+xpfPviC3jv+FH40KlFh6hRwGuVmhKEwBBHCqnhKKxKRMO0IhRO&#10;SEBNcwbiMr3h5K0PzxBTpQ4wsyREUYACQVGA6UWyHsIIRUZRJLJLtFyGE35RSohF1rN0tMc4UTa8&#10;CEb2ozDaUg9JxX7oXVGH/KZIZNaGoGRKHPrXNWPuhmnoXd6KafMa0TZ3Eorqs6DSmOMJgnPYWD0M&#10;pZXSNxyh5PXTeLkQHi4EjI1iYaUeTyAm3VceV1/SwCAhx3lLR0XKXwGgKRWjqcU4hEb4E4LBikpT&#10;urwQeoOqjseIDSWIBHbSECJL2S9A/NdRHYQhoag0fihWevDzxfo+DkBp/RUAKuCj+guJDCKUPZTP&#10;lS4xov6kEcSEylPsr4TUAcoE6ZamXDKsjcfBi+B1Nh4DP0sDLJ9cgwO0omfnd+KF5f14lwB8f8Mi&#10;XNu9Bp/vXYeru1bjo60rcEUaPravxhWqOiVoca9uXovPthJ229bj2o4NhN5GfL5bYoMSn+2kYty2&#10;Gp9JK/G6JQoAP6UN/mjpbLxHG/wKFefxaRNRRwBN5QPXPakIng6GcDYbjhB7Y0UBljjZomLUEGzx&#10;8sDV4jx8pI3AtZAA3KLyvkngfEOFcYdW7CYf6ttJtLkE+j2qv28IiS+o4D6j6rpK8LxH8L0R7omX&#10;gj1wiY7ijIctjrta4TDt9k6bcdhN8B6yNcIh8zF43s0G16nelHHEfLDvUS2K8pN6vxtRhB5LfplM&#10;XRSgtCx/TYgKAGXGO1F/f0mLpvILxMNIv98bQXR1gDrY6eoFBYACJsn0LPMuS0bpP8YvLCB0S7G8&#10;knBB1n+3vo+Fzir/mQAU1fd4C/Jf+Z7fO1oL9B5TgL9JXSCV9C8ZhCyB91fC7a/5yUodoAIvqkCZ&#10;6+P7RwD8LtobfyMARAE+FPsrgOXyT9LynRSKfxBySiuzVAlIK7KoSrHWjF95vl943j8TsH8pSsJ/&#10;0Qb/oy7jEQCL8Gfa319nNeAfq/qwO1yNbjtDrE/RYmN2IvaU5OBkfRUuEYAvzpiKN/u78M6sHrw/&#10;dxauLJiLa0sX4rOVS3F11XJcW7cSX25ai5vbN+EOlaB0lr65cwdu7d2JOwSh2OEHogBph+8dPaKM&#10;FxYA/kjl9+O5C3h4/gIeEIQPLlAFXngS9y89jYevv4aJOckIVtshKykEkZImy8cahqZ6CIl2QWN7&#10;IUrqEpBfpUVWaRhB50OQ+aGyMVGxvjnlEb9DMLUgmJD0QVKu5BYMRmJ2INIKQhUwijWW1mIC0Bam&#10;VGTmjiYE4GiYOY9CcKIjpvQXY/KcYoRne8DYbQQsNGNhpdaHsWqUkuBguIEenhilh1FjhylqTOkH&#10;Z2kJcxNT2FpawcvNA77envDQuCottUorLENRYoSQElRQAjGpXzMnXASCAkB3jYoQHEx/JfWAQaF+&#10;3O+mKDpd/Z68z8BwDAzH6ysQlNd0tleAp4OfwNDJZRCOAkBvb3ekpScStmql47RA2IvrUufnonaC&#10;b5A3gsID4OWvgT9BKIAUgCt1hvyO0hJs9gh+ZoSxGWFoIVAm/CzGG8KBQPR1oA2m+ktW22NPXysu&#10;LpuJF1fNwdsbFip9/D7Zuhyf7VmPL/dvwhf7NhKCawk0bu/luqi6bVR6YnO3CADXE4CP4LdrEz7f&#10;MxifEYDXCEBpMLn2CIBXVi/AlZXzcWX5XLy3eCZeJgB3TixBivVYhFmPRqTGEh4qfdgZ6cGOhVUg&#10;FXUZC46K0UOwlcB/LytVAeDtuCgFgJLq6g4fMFGA0gp8M552l0rhFh/qrwiJK9F+eI+K7W2qtRcC&#10;3XHeywFnPO1xjIA74GSOvfam2O9mhd1c30oA7jAfi/1mY/G0izU+ifDhuSQJqjSeBOObOGk99sUd&#10;LqW/4deRvrgeosH1YDU+93ejBfYlHAg0qtBfk7V4SGfwfYTfo/q/wfi/scB/hJ8OfNLVRJYCOSXj&#10;jMDuMfWnCx0AZRTKz6JCH8FPAPWfACghLboygZPYXZm4/C8CsEcKUAdAme1NlJ+iAHkt/osw+zuP&#10;+YkFjgJAhvxOAaA0gAgApQ5QJk3SAVAXv9IWS77FX/MIxSK+XkkQNmTiH9PL8HNHBX6h/f1hSSdW&#10;BzphhpMJFrOwW5kei61FmThMBXi2pQ5PT2vCS93T8Gp3O96c2YXLc/vw0YI5uLJ0AQG4FNfWLMeX&#10;G1bj661UgdsHG0YkbkvjyN7dih2WscP3Dh4crBOUESMnTykW+AdRgJIqSwB4/kl8w+VdLn958y0c&#10;WrUYLiwow7zs4au2gNpDqr+GwCfICvWt2SisjkFynh8qJiWiujkVEyanKevFtTEob0hCaX2CYoGD&#10;YhzhH2WP4FhnBEU7IyDKEaFxrop1Vl7T2kPPhDephZMZzBz4QDuPhZOfKfLqojG5vwR9q5pQ25kL&#10;tdYBT4zXozp8AqNN9GBgPhxGFmMxnmCwIozs7GxgYW4OGysuTQgnQ2M4WNvB1dkZbu4STspIC2ub&#10;wS4sMtJCWRJcEmbmxoMgo9WU+TkkW7O9I4+1Hv/IBgcThBpF3YkFlveIEhTwSuhssYBRICjQ08Vg&#10;NxnJAmGnAExGbpSWFSA4zF8BmwJAqjxRfgLAAMJWQgAoLcJyjKGJvgJAsb+iACV0ADQxNoCJEa35&#10;+HGwJgQ9CVqNpRHcDYZidkUOzi8n/FbPxVuE34fbluEaFd+1XWsU8H19eBtuHtmO6we24OuDXD+0&#10;HV/uJuAEdlR8nwv8tm6k5eU+2b9nM1Xjo9iz8XcAKv0FpVP0IwB+snIAb8ztxJMzmrB7UhkmBDkj&#10;2sEAnrYjCcCx8HM1RS6BksXCIIfXrM5oFM4kanE5MwUfR0filgLAEEUBSivwTT68N6l4biXQ8vJh&#10;/ywxGB/HB+DNCA2eDXDCeW97nOLNepxxzFOFoyzAjmjscdjDAQc9HbGf/+c+N1scdrbGBY0DXg9U&#10;40NJq6Ul7BJCcZ+W7i7PJwC8QSV5Q+DH13UA/DLQA9+E+1IVyWgLLX5OjMB3EYRFuJ9SDygW+I82&#10;WFTg4/ATMP7M5b8DoA5+Sn87vk/i/xMAf6Fy/ROvz08MAaCowd8bQP4tAKP+BYC/iQV+VAf47wD4&#10;MM6P6i9WAaB0g/mF6k8UoDLlJwGoNID8boGlP+GgBdbFX/Ni8bd82uSCaPy5kFHG9bo0/H1GBR7O&#10;qMRvK7rx1UAbpqsM0epijln8LxakRGFDYQb215bi5ORaPDmtEc93TcXLPe14Y1Yn3p03Ex9K15gl&#10;A3Qai5ShmJ+vXYHrG8UKr8cN3qs3tm5SZokbnCiJENxPW0xLLHWCMkpEVOB3kifw1Bl8e+ackhjh&#10;27NP4u7pc7grY4VfeAkfPnkSUSxIHUyGQ+NoBG+NGcXMGETHu6N6UhriqdyS83ypAiNRPzVDAWBp&#10;fZwCw9opmVR/MjOckwI6CWn9jUry5NKL2+4IIM8ColTwiyQANaFq2HhYYIzlMFi46SMw0Rl+sXao&#10;ak9H2/xqzFrThr6V7QjLDICtjzk8IxwISWsCczzGmozGsDHDMGTEEIwaM4qAsYSrqzMcHQgce6ov&#10;lUweJBMJWfE1U9pPM1gI9MS6CrREzUn9nNhZAsWC4BAASkOII1WC1ANKa3BMfAR8/T1haKSvgFIa&#10;P3Tg00FUgCrqTwe9/x2DCQ2kDlC6w9g7Wivjh8WSu2ukBdpBAaDYX6n/EyUoAFT6AEoXGIJSafxg&#10;CEgFfOMJPmkNtpXPNzGCytoCrvwtVsP1kO7tjBOLeqn++vDS6jl4d9MiXNm+guCi2tuzjtDbjNvH&#10;aBWO78LNw7QNjNuHd+LGvm24vmcLvty1Gdd3bMaXjC92bcEXe7lv31Z8vn8rPtu3RVGB13atU2yz&#10;APCTDTIiZAE+XiXD4Wbj1f4ZeLp7CvY0lqMzLQx1yf5ICXNGsJcFkiI8MLupCp2FOUg2NkILf+Mb&#10;FYV4Pzsdn8Rq8UX4YJr7r2OD8WVCkNKae5sP/x1a4OtxwfiAoHqbVu3FMDec8rbGQQ9zHPayxVFf&#10;gs/HEUf42w97OeMIr99etSP2+rjggJcLweiA54I98VqQJ94OUOMaQXdHus/wgRYFeIu273qENz4n&#10;+L5gyHSen1H9fRHgjjsCQCpAAeBPVF7fRtAuRgbgR1rhH6P/FYD/VgXyc/6TAhTwCexkXZItCAAf&#10;b/z4IwCl/u9PBN6PMUH4gSEA/JUq7d8BUGark1Baa6XTstT3SdbmR63Af84ZrL/7KwH4p2SqWl7X&#10;B5Ea/BDvj//ma38nJH+m7dcpQPltv/D3SDcYGZUi3WD+Oy8Of5PW398jFv8oTsD/yEiQYgKxiJ9Z&#10;SkVYm4Jf24rxffcE/Lp6Fl6bWolGu3Fo93FGGwuZPl7fVfmp2F1XhqNTanGunQDsacNLMzvw5hza&#10;4IWzCT9RgPNwZRkLW0JQScu2bjm+IAS/3MD7etMGfEUQfr1dWol5f+/ehdt79gzOGCdTZsqIkRMn&#10;cV+GyRGC39MKf3uWVlg6Rp+6gLuy/f5r6JxYBNX4ofB3M4OXuzE0niZ0ZNbILg5FfqXM+uaEhvYs&#10;TJtVioltWahpSVFAKH0AA7R2DHuEJ7lDm6qmDfZFbLovErIClO4wYQRpeIKHEnpZ5WkISfSluhsK&#10;O6/xiM3zgVOwEVoHKtC2oAY1MwrROm8S6rqqUTalEJVt+ajvLENFaxHyJmQjtSgV/rwR9U31Mcpw&#10;FMwIAOlTZ2VnQmpLungbBXiKdSXsBrujEEAEowMt6iAczRQgGkpnXQczBYIuVAxWMvzN1gQR2mCE&#10;RgQp4NMpv0HrPFgHKCCU/bKtaxT5p/1VUQHKTG+D2VzsCT+lU7O1MVwIPWnllWwuTm6q38En9X8C&#10;QmkUkZZnpQVaht1R+YkKtCIABX7jDEYpHaEd+Rsc+TtdGDa05X42pljSXINTi3vx1NI+vLF+Pj7c&#10;shhXd67E9X3rCbP1CgAFft+c2K0A8OZBQvDQTny9X2bb2o6vdm/DjUfx1R5CUcC4fxtt8zZ8TgB+&#10;tvd/A/DKIwC+t7gfr82ZgZdogZfmJSDLZTwKI1xRmOyHpGgPpGo9UcKHtijYDyFDh2AKf98bFQWK&#10;AvwyJUHpByjdYG4Sdl/GBykjQQSANyVZAgHxAZXKm/E+eClajZO+tthPm3LYxx6HfB1xyMeJ6644&#10;QkV91NsNewnB/VR8uwjC3U7WeIn3yru0128FavApVah0thYA3ooR5UfFF+GFqzxe0u9/QVh+QpB+&#10;5ueOu1R8D2MJsuQYqq4IApDgi5KhYYMKUOrGFHtIQCiQeAyEogalHlBGbvwRfhICQAGegO++lqry&#10;EQD/CL9/ASBh9JDqU0IAKH0IFQDSlv4nAEprrdLn7w8AVFpwCcCfU4Kocr1wL9yDv9UXf+Mx0g1G&#10;ACifIfkC5fdII4h0sxEA/het8N/z4/8XAP+nOA7/UxKDvxVE4pfcUPyQH47vymJwd2I6fprdiFsD&#10;rVgd64d2bwd08X8od7bEZEJwfgZtcHUB9k+qxPEp9Xi6awpe6JuG1+go3lnQhw8W9ePDxXPx8dL5&#10;CgQ/Xcn7es0yfLZ2JT5bvwqf0xJ/uVkmTB/MICN2+NYugeBefEMVeFf6CCrziAwmTP3h3JP4ngrw&#10;+zMXaIsv4hahKOnyd62aAy8bfUT58bl0NYKfL7nhMBz+YdaoaEhAdLo7KhoTkFMh3WMikFUqc/5a&#10;wz3AhPbWHpHJ7ohKViM2w5vgk+ww3ohL9+PShzbYQ0mnH5nkBb3YnGAkl0QgiSfIrY9GbVcW6vqy&#10;MXVxBVoGSjChNw/VPYUobc9DcXsOitrSUDI9E3lT0lDYymN7KjB1fhMmtJchiA+FpQsttYMhrGmp&#10;xcaKJdWBShSf1AXKJOPSJ0+yrTgwZCytA62jqC2xvc7utK3uKsgQuLHjRij2VxsbDsnXJ+cSmBpL&#10;QwTBZ0EYCQClT6CBjNc1MRisB3S0gZ2EfAYVoBNtsIpgFhUollhadgV+vgGeCgBlJEhweABCI4OU&#10;VmB3PrzmtmYwItilG4+B4Qh+5mi+3xrePm78QzTw8/NEgL8PfGQqTI0L1Z8pnGknGzNicGHVPFxc&#10;1I3X18xV4Pcp1d9nj6zvF/s348bB7bhzdDe+ObaHym8X4bcbtxm3DlIR7t+Fr/ftxM29BCNDgHh9&#10;LwHI+HLPVnwpk1NLXaA0hOygDd6yanC88JqF+GDVAN5bOhuvzJ2Bcz0tmBYXAC99PQSoeDMFqJCs&#10;9UZ2tB9ieY0jLS2gHT4c3fzer+en4IPMJHyeHKt0g5EJju7wofuaIPkqSYbEheOLhGBc5kPzUkYQ&#10;XswLxaU0P5wOd8HFcHc8S7X2QrgPngn3xnk+SBf83HBG44RT/h44EqTBXqq/XbwfzlMNvhLqjVep&#10;6t4P9VQU5W0C4haV5nWtDz4nAD8OdMOVADdc5TFXfV1wnct7EX74MU5AMzgqQhTgD7RtP0l2ZKrH&#10;H6N9aQ8DBi0iof2LogalXyAhyO+ug9Gf+Ft+FiXI/T8xdICSVlpJOnA/ylvZr+vArAtlnmAuFbhJ&#10;lxZ+3z9J9xteyz/HB+KvAtlU2u4U+Y4Mrss5pfvLzzI++BEA/yKtwIoSjMWvhNuvOfG0rPEKGP+U&#10;ForvaH2/oQX+ISkI/0Ww/ZlW+SHfr2TASaNV5/f/KTFIqVP8a46ch0CWyOX6o87Pfy1MUFqGRRn+&#10;hTb4h7xo3KMVvlGegJutJbg9bwpO1+diaqALegn1VkI109kcZd6OmMH1pYXp2FpbjP2NVTjTNglP&#10;dbTgRULwzbnduDx/Ji5TCb63eB6dxnwlCccnq5bjKq3w1XUrcW0dIbhxHSEoSnDQDsuk6bd278Ud&#10;6R6jNIgcxV3pJE0rLI0hPxCAAr8fzz2Fb06fwXdvvITL5w8jNcAVkV42CPG2hK+XGQJD7RAUQWUX&#10;64DSCTGISnCCi7cB7DVj4RFkBvdAU7gFmCIiyUMZAhdNtRebIY0d/gSitxLh8WqERrsz3BARp4Ze&#10;QrEv8iZFo7G/ANOWlKFhTibq+tNQMzMF1bNSUT0zHeW96SjrzUBZXxYq+6XTc76yLJiRgpypcSho&#10;S8Kk/jI0zazArGXTkFEUg3GmI2FmaUBFaKrEeConY+lCQnVkJUHVIckJVbSgTlQGEs5UYTIW10lS&#10;TdGWuqqdFQUmrbSSzVksq+H4MYoNlaQE5tJ4Io0SUjcnLbXmhsrYXQOj0QrQHKnw7JxsYCV9/Qg7&#10;AZ6MKZbzyPHSEhxC6EVGhyqNHWGEX0x8pNLoIv0CDc3Hwcicn2NtSKtsTGtuj6AQyUHogUAqxOAQ&#10;f/j4esPf3xf+/I6upqORzJto8/SJeG7FLLy8rBcfbxggoJbg2o5VBOA6XNtDW3tgB+4c5g1xiNbg&#10;0F7eFPtw98h+fMPlnYN7cfvgHtw6sJtqcBCENwhBUYQS12mHv9xBiO7YwPVN+GrXBqW7zKebVuDD&#10;dYvx7ooBvL20H28snYkjXZNQ5O8ExzF68HY0QoiPCrHBGiRS6cY42CLGwgKZhobYR5i8mx2HjzJj&#10;cS1Fi+vS0EHI3KK9u00o3ORD97nU+/HhfFrrjksV0XimKQWnikLxVE4I3kuPwEc89uPoYLxHoL0c&#10;5YO3CIdX/FzxOiF1LliN8/zcM77OOKgyxQVPB7xIqL1KyL1PYF6T/oME16dRvvg4XIMPQz1wJdgD&#10;14IY/i74VKPCTV5zqQeTOrcHtM7fU/F9T/g8pG3+U4I/viM0fo0XJeiPn2P9B0HI7y4JCqQT8s8E&#10;oIDvZ9kmUP5EgP3E12Xiol9lm7/vId/3LQsIWRfYCPQEdtKC/DcC7W/c/i/GXyXjS0IgfiN8f43x&#10;wV9oV/+WyO2UYKUeT+bt/SWV504TCNIeM2RqTBm3K6pOmR0ui3CSlloCUCD3CxXg90mSJmywI/iP&#10;hNr/VKbjzwTY9zLrHF//TWwyz/kjz/enTMJQ0t7nskAg/H4i/P5E2/tzaSJ+KUvlayn4a34mfinK&#10;wg+VufimvhCfN5fioxl1WJ8Rhgme1mgndKcUJ6OK/18hr1+2rwPqtL7oyYjD6oo87G2oxKmpDbjQ&#10;1oQXuqfhLdrgdwdm4Z35s/HWwnl4d9F8vL90ET5auQyfrF6BK4xP1/I+37BWgeAXm+h0pF5wxw58&#10;vZsF/D7e34eoAo8cVpTgd4Sd0iH67Hk8JAQlpE7wxvmT+PGdlzF/Ujmi3C0QH+wEbw9jpFC9lVTE&#10;IjndB6WV0UhMUiMi1hleYbbwjXIYzACToEZSviRdlukygxErHZ5ZYMsk6iHxngiOIlRjaH+1bkro&#10;FU2JRW1PBibOzFTg1yBD2/oSUNETh5KuGJR0x6NiVhojAyU8rrQ3k/DLQ9XsPFT056KK4CzvykZ+&#10;cxqq24swf20fknO0GG04DKZWBBRVm4WtOddNGGJpB7ufWEi9mq3Ms2tO9SeTjUvjhQ0s7cwVaMmw&#10;NBdCRbrMSH1dRnaK0lgx1mCkUgcn4NPBz8SU1vhRRhiBoOQANKVlleQGkuRAl+BAwCcAfDyTjEA3&#10;MSUW/rS+flR+EYShqEJrWmUBoIxYkYSKQeFeBKUfFaIXlaIXAkN84O2ngYZK0EPtBjU/x2P8CExm&#10;aX56SS9eXD0br6+cRSjNxdXNS6jUVuMLKrYvaGFvEHzfHJGbQSD4zxDw6eCnU4ECP4mv99AaCwB3&#10;bsbn29bjsy28wbbTTm8nVLeuUvoDfrxhKS7TAr+zfC5eXdKPIz3NyPa0hYfJMPi6mMBfY40gtQ1C&#10;nawQxAIkaOxo5Bgb4tmSdLzAh++V2AB8TEXwMeHyJZXf9bhAfEEoXKXqk3q/d2O8cC7CCRd5811q&#10;TsXR0lC8WJOA17NCcZW27hM+SO+kheD1tGC8zwf0nUhvvE8V+VK4H54P9cILIZ44aDsep3hN36Ba&#10;fJvW67Kk3md8QKh9yO0PwrzxUZgP7bE/rlEpfuTtgvdcbXFbGjwSI/AgmlDmcd/R3kpGmbux3ngQ&#10;JxMmeeNHAlDGCv/I7/2T5NaTbiNic2lZf0ohPAh36cun7BcYSkuuEjwmKZxQDcQDscB8XdfYIfEb&#10;3/PPydC5zeN/EQUoQ/MYogb/Qoj+JVUUJW14cjDhyW3CanB2OCpAAaDU2WUOzi0idXd/p0L7G+H1&#10;Vz4vv2bQoibIkEB/fC+ptQi3/1ORqmR1echr+iOv7S+ZtP/p0hczEg95noeE53e83x7kJeJBYTK+&#10;K03Dw8ps/DihED9NKMVvTXX4bmIFvm+diLvdzbja14RzjYXIsxoBrcUw1BGEpfzcPIK7Kj0c6f6O&#10;KAx2xTTeA/PzU7GT7z3T3oynpk/Bi93teKO/C2/P6cU7A/14h/C7vGQh3l8mmYjoPqgCdQC8tn7N&#10;7xD8cgsLaqrAr6gCb+6R+/sA7/VD+ObQYSVztHSOlnHBg3EeD7i8ff4Ufr38Kp7dthqRLuYEoDO0&#10;YY7wD7BEQUkUmtsKkJThhdzCEGTkByEu019JgRUvoz3yw5CQG4LEPJkrPAIpBVruD0cCQ5sWQNXo&#10;hZSMQMQn+0LjYwG96p4kWtxETJiZjLrZKaibw+Vclgr98QReNFVfAmrnZ6NuAaFH1Vcxk+BjlPfl&#10;EoY5KOvOoyXORfn0Ikyd14LUwkSMNh4BU2tjxUKa25nCkgrMgksz2WdDy0r7KR2grbgtKtBeJXaY&#10;EKTqEuWmS0zgSGBJ44PUwYlKEwAa0uYK8EQF6jo2SwjMBIKiABUYSr/DR/CT8wlUdUlSdfV68p6x&#10;40bCw9NFUYISCvz4PlGrZgS0ZwBLCz4Y4YRCMO1ZUIQnwghCfz7QGto7Tx7vTvurGj8acR62WDF1&#10;As4SgM8tn4k3V/Xj4/XzqdCW4fOda2hfN+KrQ7S2R/cpAFQU3x/A9+8A+PUjAIoC/GLHJgJvHT7d&#10;spbKcnDInIwblpD0We8SgG8tn4dXl83F+oYyhFnqw9N8FPxZkgZ62yLY0wYRblYINBkDn+F6KOK1&#10;eLE6B6/STr3Kh/Uylc97tHSf8qG+SmXzfqQab4Q645VwN7wR540nY9xxMM0TZ+picKg8FGcqIvBU&#10;XjBeywnDm/kRtMYheKkwDG8XROJySgA+JIjejQzmOXzxZrg/DlobYZ/VOLxKiL1DtfiuvE61dpng&#10;+iAhDJ/EUU1GcDvQG+/4qvGOlysu0w18Q1X6fXoMvtIG4AYV4w0e/zWBdzPeDzdjfJXxw5JM9aGA&#10;jOd8mEBLmxSJH5O1+DElRomfUhnShYb2/geGrP+URAUltprL+4Tr3SjCk+u/pscRljG0ztFUcLSX&#10;aTG/x8/JPK/UAVKN/kDAS4OI1Av+RUAn8Et5fIJ0AeBgdhjJ7qK0BqdFKyM4/is7En/LkYQHWvyF&#10;y5/Tae2pIO8n0lpT2f1XWQr+XBSPH6gGvyX4HqTF4S7jXlYSfizJxYOibHxXWYTv6srxTXUxblYx&#10;akpxs74SbxZm49XiHJxPj8fxjFjs5OcvYCFR72WFCBM9RDobIDNWg4Q4T8REuKOQqjUlwBEZhGBD&#10;bCA6+BtXV+TTBtfg5OQGPDmtBc/PmIbXeqVBZCbeXjiAdxcvUAD44Yql+OhRfLJ6Je0w70cdCAnB&#10;z2mFv9gmEOR9vG8v7+39vMdph2mFZSpNqQvUzR9yn8vbZ7jvuYv46tIZVLGgi/VVITzADj4EVldv&#10;DZqm5iEpyxdZdCC55VqU1NGJUhmmUfVllBB42UEEHuFYHEP7G4yY9GCk5GuRksfXqASz8iKRnh0K&#10;Fa+BXmlnBHJaA1A1Mwb18wjDWXGo43LCQBIqZyfQ7qZg4uI8NCwpQO1APu1wDlVhJoq7MrnMQnFn&#10;Nsq7i1DVWYbk0gSMtzfCaD5cVo60noSaKUt8SweqPlofM5vxMLYanNTczEIgJi2yVHg8TuVoqTRK&#10;yHhcSUUlABRoiVoTxSjqTV4X9TfeWF/p06fAjypQ9omiE/CJ+htjMAJjCDYj6bxM4EmIDRYlKQpU&#10;1ylbltKPUSxzYIivYrOle4x8pqvaCcGRgYjlwxGTFEGpHYgQWrsQWoQQAlCm4nTzcYSDWsYrmsPL&#10;bjx6K3NwcEEnTi/sxMsrZ+O9dfNpTRdTpa3E9T3r8NW+zfhKGjwIwLtH9//T9ooCFEv8ByA+DsGv&#10;CMDrAkAqwGtUfjIi5JOtMjqEN5v0Bdy+Bh8TgG+vHKD6m4uXls5HV3oCXEc+AS8rAwSoreGjtiQI&#10;LRGtsUUs/5NoU310UG09W52Nl/Ji8DQfvjf48H7AB/kdPixv88F4K4Lgi3TDy1oPvBjtgfOx7tgS&#10;aYcTNZE4OyUJByqDcZ7r54qCcDqPdrc8BE9VhOJprl+mFbkcF4CPtIRcRADeigrCCVdrpWP0UU87&#10;XAhV44XEILxMSLxEW/lqchhVZhjeCQvCG0E+eDPAC6+z0HtR7Yi3At3wsDgNV2k9ryYF4R7t3jdU&#10;R19Q/X1O+3aHCvYbgvQHguhbgun7BEIqUcBGeygNJ0pEc18kvo8Lp2IMwXexohCjaY9jFCDejQxg&#10;BCrbf8mkleTyZ77/F8bPPG4QiI8gKueJJ2wfgfQXQk2SpCr1f1zKlJgyCkTUpjSe/Ewl+SdpzEjX&#10;4uc0Wl6qwJ+zaMszeUwWvyuXd6n8bhNE9zMJ5qJk/FpFNVeWgXv5Sfyt6bhfVoj75cX4vr4aP7Y0&#10;4lpJEd7JY+GVnYVTMVps9/fFGrU7lri7odXCFA18NsopGIpNqPRNRyHFYiTi7cciXmOGvCRfpCby&#10;fo50RWCwA+JCXZEc4ob0YDeUhHtiEguZ2XnJWFOWhz21FTjRWIcLk2mFBYKzevH6PNrgBfPwHi3w&#10;B8uXKCEg1KnAT9bI3DWEISF4lVb42uZN+JJK8PqunbyXd/Oe5j1OO/yN1AcekzmFTykgvM/45vRJ&#10;PLhIW/zq81jTPglRbpZKz4Xc7DDMGWhCal6QkuUlLltS4vshs1iL0to0FFYnIbcsTskcLYlUIxO9&#10;YOGgD02APUJjPBHBwtIvhHba14bPuj+fdWfo9WwpRuvKDDQvScGkRcloXJKKiQtTUTVH4JeMCfPS&#10;GJmMLEYOKmdlEXypKOtJRw1t8IQ5RZjQX4ashmS4hjvC1MkUo8xGYpTxKBhYUI3ZGcLS0QQWKmMl&#10;Qaqh2VgYmevDxJIAtJGszYNjccX+CuCk5VVRf7SmKi4FWhICJYnHM7qIBRY1KEAU+EkILKXO0FLU&#10;J9d1CQ7ETksdoE5R6hSjWObho4YpjSRSB5iUGqfUAwaHUS7zAYmOC0MI1UowbVpQlC8CIj3hGeQK&#10;V2972LtQKVrpw2DcEIQTLDv6W3FobjvOLurEG+sGCKil+GzrMny5czX/8A0E4BYqwO0E4F7+8YTf&#10;o7h7lKXhsQPK+h0qw9uEocTNg1SCjBuEoMBP4stdWx71E5RO04ND5z7bQbuxY52SMPWN5XPwwoI5&#10;eH7pYjRGh0M1RA+BtJyBXir4aWzg42pKBWiBNA8bpDmYYgXt01OVGXiWNuxiUiCejvHGm1y+z3hN&#10;VF+UGm/x5nk5ygOXQhxxmhZ4ja8xjlVH4Nn+QuxpjMDRSVE4MTECWws8cKIpAicbwnAo1x3v1cbg&#10;9QRffERIvEeV9Apt9Xlevy0eZljqYIAdoU44R6XzdEkCzrOEPpcRiWejA6g2ffEyLfKrtMUvhnjg&#10;Iq/1K5Ee+DAjBG8l+eBaMZVUVzn+0V2FzxO8cZXf8xvauNuSLJQq61s+vD9KJ2Va5p+TCCfCT+D1&#10;E6H4Q2woHsYQlqE+uMvPkY7VkvX5YUyIsu8+rfdfCKh/5BBAtMw/UUlKv8OfEyUDtXSVicYPVIgP&#10;ea7v4iNoW2Ue42iCLQ4PxZrSUv+QqsUPBOK3VFEyZ/IPmXH4lirsPhWojKd+kBGH73IS8bAwCd/R&#10;un5fkobvSzPwTWEavspNxs3iLMW6/trWiN+mT8bPbS24NakO1+pq8F5ZKQurXFwi9DYHBKLH2gbN&#10;401QNmI0MvSeQAojacgwJI4m6AzGImG8AWLNDBFtaYR03gPZoR7I1HoiM8kfvr5WCKC1FBBEUuWn&#10;szDJ1HohK8QdEwnuzqwELKGK3DahHIcn1eJMcyOe62jHy309eIEQfHVgNt5esgCXly/GeyuWKPHh&#10;6uX4mOD7aM0KfCT1gutkPLsM2VyPL7Zu4bMgBfkgBG+JHT5MO3zsKO4dP457MrESAfj9+XOE4An8&#10;+c2X8eruzchk4VfBe6O2MhlhEY6ITfOhwgtASkkYvFgYuwdYKclPiyekoKgmhSBMRqDWDR5UjWb2&#10;Y+BK4AXzHg6K0iAyToa3WiGc93UKFbfevP016NtZiq4thejcVIiODYWYsiIXTUuyUTs3jbY3FRV9&#10;KVR+qZgwOxMNC3IJvgxlX+UsgrI/izDMRGlHJqq7itAyeyK/WDzsNFYYYTwUw42egL75SJirxsOU&#10;Jb9AUJSgNVWTzNom2Z0FSgJBgZ5uTK6EwMue9lXXeKEc5zA4UZGM51XG9BKGAkJRfgJQUXChEVRr&#10;EgSajOrwp7qTxAbS0KEDoISSXIFhaGygfL5YbIGgvF/mGlE5ymcTzi7WsHGygI0zP1M6jduNo72X&#10;USRGGGc8DFb8fRMzI3FswQw8vXoO3txCW0D4XduxchB+e9ZTzT3q7Hx4J24dp9o7TvgdI/yOH+Qf&#10;f+hRHOQ2Qcj9dwjD20f24hZjEIJUgVSC1/dsxRe8Kb7YtZngW0/Irsbnu2So3Bqur8Q7qxfgOdqT&#10;CwsXoCYiBPa0uT6O5tCwFA3wsUOoBCEY52iKcn8XrOPDdzQvDheyo3CeEDnHB+DFOD+8SwC+R0X4&#10;FpXgS1QHL0iwFL6oVWNzsBU2prnhyZm52DstDgfa47ChxgfLSlxwqCsOR6ZrsafMA280x+KFTH+8&#10;xWvzYloonifkzhdGYUuiGksiHLAk1hUbc4KxjXZ5Ey30Tsa55ECc9HfAJa0GJ4NUOBZgQ3sdgj8N&#10;NODjCbR/faW41pyEWx3Z+KohkcrSCVfCXHCb75Pkq99TfSnp92lNf6YF/hNDwCfw+omK7UEULWYE&#10;bXOgBreCNPgTAfc3Aul72t8HVIASvxGKf89OpJIbBKBY3YcsCMU6P6Ta+4Eg+47nu8vt+4Thd6mx&#10;tKgJ+JrH36BlvkmbepsK8ivazy/42s28VNwsyMBtwuROaQ5ucXmjNBc3aspwa2IV7rbU43ZLA76Y&#10;OAHX6mtxrXES3ptQw+tVgGPx8dgeGIJlnp7oc6I9NRyHomHDUETA5Y+hjR07DqnjxiPB0ATx4y2R&#10;YG6LRGtHxNnYI8rSGjF2doiwsUKQjTmSA9TIiwtGUqQX/DytYG83CgEhDoiKViMo0AHxVNJZCQFI&#10;pgosYqHfSmjPKczA+qpS7K2vwdHGBlxqn4YXervx3MxuvDxvFt5cPB+XVxCAK5fg/VVL8cHqZYzl&#10;Sny4hjBcJxmNVuHKhtWKEvxsG+/dRxD8ej/vb6rAO0cP894/jgcy3ebp0woMbx45gl9efgF3nnsS&#10;lXQFER7WiAqSqShMUFydiMzSKGRURcM/1hk2rvpQB1gjOsUXJRPSMKmtBCksWO14n48yHApnT14H&#10;Optw3tdZBfF8zglN8ikw2BV67Ruz0LE5F+0bGGtzMW1VAbo3VqFtZSkaBqjwZmahdlYe6mcXYMKs&#10;bO7LJghTCUSpI4xDWV8yqmZloJZqcMqianQub0b30inoWdKGCVPL4BuhwTiLsRhrNgxGlqNhbGOg&#10;TJkpALRSmcHKbtCSSt2crr5OwCcglDpAUYYCLl3jhXSZkRAl6ECbrZutTYa1SUOG2FhZSlcWH2nY&#10;CPZBIKEo/fukwUPOIapPAKhbNzIZq3y+gFapJyQkLWnPrW1MlIYayUptSutuSnib0E5a8DdYUPlZ&#10;WfD3GOghmTfU7rmtOL+0C28Qfu9vX6Z0ev5i91oFfrf2b2Zptw23Dj/q+nKC8CPo7grwHsW9k4eU&#10;peyXuEMI3qZVlrh1ZA/huQs39lMJ7qUNJgBlWNy1nRvwyTYqwN3r8fGWwfHE765fjOeWLsCW1slI&#10;dnWAu/FYuLLAURHa/j720Aa5INBhPCIs9dFOVbahPAuHipJwJCMChxNpYQm+5wiSl/kgvJsSijdi&#10;/fEcFYHEK1ofXIrywvFkXyyKtMaOiZE4Pb8I29pjsK45BAtr1NjSHYVd3VrsbPDD2YnBOJjigifz&#10;QnC+OAJPNqRgf20sVhQHYEFRIHqzPNGV5YX5JRGYVxCOFYUR2CYW29MY51nK74tywKl0Tzxc3oIP&#10;pmfjUkUwHq5twevNcfi0Lw8PF9RSLTriMgF4Ld5HSbx6k5b6FgF4h9ASBfaAgPqG8LoTF4q7sowN&#10;wW3C7jqt/xVfF1zxc6UVTcAtbSBucf8dqsPvkmlXCcX7hJ9s32bcIlDvyDhoqsO7mQm4Sadwg6C7&#10;k52Cu7SntwoycZuguEm19EVFEa5Xl+JGHRWqbNdV4lMu368oxlvFuXg1LwvP5GThRHom9iUmYX1I&#10;GOa5umOahTWaTa3QZGaLOsKsbKwx8oePQ8YTY5A6fDSSxoxGoj5VnaEh4oyMEWNijmgLW0TZEGIO&#10;bohw1iCMEeKoRriDK0JsVQhROSGAEPSzt0VsoA/SaP1TeW3SkkIQxQItOckPKSn+cFAZwNPDErF8&#10;Xn2dTWk7rVBDFd3G39ufnYo1pYWE4AScbGnB+fY2XOrpwHP9PXhl/my8uWQ+3l62EJcFggSgxAeE&#10;34drqQIJwMHlikEluEW6bm2lk9muqMCbB6SwHwTgt7S+354+hXvSRebMWSVRws9vvITlUybCj+Ip&#10;mNDKyQxDYVk8YjP9EJHujQAWogI/Dz8ruFPRaml9iypT0TytCqnZWowxGgI7FxMkUkFGxkk3N3LB&#10;1wlOLuZK6NXMDUfdgJaqLx2ty3PQuCALU5aUYPrKCZi+rA5TF9VyOQmdy5rRPK+CEKT660lE8Yw4&#10;FHTEMGJR3JVIFUgodtEq9xagqb8CnUta0LO0DQNr+lDfVgk3fxWGEBYjaBctqAYVJWhtBEsCUFqJ&#10;bQkzAaA0XOgaLRwetdxKPz2xtQIwmZBI5ucV6AkAZSlzc8g8vgK+CG2IouKCCD2Bnw6ACgQDPJVz&#10;iPWVxhJRf0qLNGEoS4GgKEQJe4GtPcFnZgBTc5lwaSyPkVyE+nBxtoCjLb87f0+gqzmWzmjA0+vn&#10;4vlVfXh9wwDe37IIn+5YgS8Jvxt7NijqbxCAOwi23YTdP+En4JO4f4o3AZcCvsfhNwjAvfj60G58&#10;dWAnvty3TRkSd23XRn7GOlzZtprLNXh/01JcJvxeXzkPz61YhJWTJiLU2hS+BLiHTDvqYAxPjTUC&#10;PW3haTkGMfz+LVp/LMyKx8GaHBwoTsSejHAcZRyn8nuS8XJqGF5PFesahFdoK1+jeng62g8nkv2x&#10;JsEVs5JUODgzG3v70rCR98K8iV5Y1ROB3QtTsKczEvsb/LEh3RF7SwJxaGIMdjTGYFFNMHqqAtBd&#10;H46ZVIgd1ZHoro7GrAmJtFwBWEV1uCHCFov8jLCSkD1QFIAP51dja5Y71qU64XB5CNYmqrAlywOf&#10;za7Bs3Fizz3xTnIQPkqNwEfJ4fiENvQareanVGlXEqKU+Ih29SMqwU+47wsqs2u0xK8FeeFpjRMe&#10;lOTy2GgeF4mvsmhBc1Jxi1C7kZuCGzkp+LqA61RC1xmKcqsqVCB3jUC7WlGCK2UFeKcwBy8WFeDZ&#10;kiLsigynSg7E7mgtVvh4o9/ZAV12tphsYowJBNiEsWNQrm+AtBH6SB6uj4ShtKuMmKH6iB5mgOjh&#10;RogZZYpYfSo6I1sqO3vEWdorai7KhorOzh5h9g6EmzMCVa7wI/x8HD2gIfjcHdzhZu+OAEc3BNk7&#10;I8jJFb6OTvBydESYrzdVHgFIW56dEY3kBH+kpwSggGrJ2Wk81O60xL72MON97cX7I58qcCKh35oY&#10;jQFCe0tNFfZOrMfhpgacmTYZFzqn4dlZVIID/Xhj8QDeWb5IgeB7ogT/BYCSwVxSuq3Bp1voVrZt&#10;ogrcRjezAzcO7MFNqQs8doTPwKAKfHjmPB6eu4AbMv/wC8/g/RMHEOVsjewYP5QXxSMzNxzaFB8E&#10;xbvBO0KFgHAZwuoMtY8N3DzNERHjjYqabDRNqUByegRc1dbwC3Kl2nWnwJGRXDLFxQiYW46FXvPS&#10;RExaGI/6Ad6Aayswc3Mjlu7tweqDA7SzNajtLEPHwsnoWdyGafMbMLG/GLX9eaim/anqFzucp0Tl&#10;rFzuL0Z9fxnqaFMa+iowqacKzd3V6Fk0DS1ddcpUmOMsR2GM6XBlykx7SX3lbKMA0I4Ak64qAj4J&#10;e6o+AaDYWl0IBGUsrwBPIChKUCyxbMu8vJ60uQI5gWBUbDjCuBQLLPATOyydqaWxQ1SezgYL9ERd&#10;KvWQ8pkMFcHq5eWKQNokN5lNnq9Jv0ULq/GwMNOHA8FtM244HA2HoCU/CQcX9+DlDfPwxoY5eGfj&#10;PKXj8xd71rB024yv926iAtyK24d20NLu5B8tAKT1JfB0ce/0kcHg+h2qv9sE4C0B36O4KTb48B7c&#10;oAoUAH62exOu7txI+K3BR1tWKtlk3tu4BG+sksaPflxcMg99xXlw0x8OF7MxcLQxhBUVq539ODjb&#10;joPabBRSeO0rfFzRn6rF2opU7G3Mx86KFOwuisFelrIHkwNwkrby6fRwPEcIPk+1+FxCKJ5NDsPp&#10;1BBsz/BHb6wdLZIa51fVYFNnHLbMScHetQXYRyexpFmDWenG2Frrj+2N4Vg7KRzzG4LQ2xSCnumx&#10;6JyRhOZJkaitCEFLZSQmF0WiItIJl9d14srKNrR6jEZ/pA1WZHnjUHMaZic6Y26iC0625dFqTcea&#10;3CBszgzCUVqb00mheCojBs9mxuMSLehzafF4LS8dl5Jp7ROicTE5Fk+lxuNJLmX9+cwUvJCVimMR&#10;Qdjh6YYPqsvwIRXaG1RnH02owGWC7e2yQrxRkodX8jPxQm46LqQm0o5qcSwpDqu9NZjn7IiZjg6Y&#10;YWONVnMzNJiYoMpoPEoMDJE5dASS9YYgadhQxEqd3MhRSKZdTRxrgIQxhJ6hEZJNLRBtagutmT0i&#10;TKjiuIyydESEBcPKGeHWLghjhNu4IsLWA4E2hJi1PbxsVPCk4lPbOMLD1glqlRs8VISegxquDh5w&#10;4dJFpYY3Aejv5IIAKktvFzdoXJzh561GJH9zWJg3YqmGcvO0yM4OQUZ6MK2lFe95ewT4OMCMIkVl&#10;Mgox3o6oTorAZF7PWXkZWF5SiE3VldjTUI+jUxpxmhB8qncGXpg7E68tmoc36TzepBJ8VyAoSpAQ&#10;/IAQ/IAA/HAtXZFM67BZEn1QBW6XahxCcB+dzYG9fDakCugY7p+UDtJnlaFx148exTeXnsRvH76D&#10;0qhgZNOBVBUlIDHRF34hKvhEOiIo1g0hUe50fCp4+dvBO8Aenn50OrF+qJtUjMLSNAV8jlR7RqYj&#10;KXxG0tnx+bUbT9FEBdi9oZCWtxity/LQsqgA1V05SGOJ7J/gjvFOBhhL2zpeppULcEBCQTTSJBvr&#10;pBQUTstG9axSNC6sQwNL6KpZJWheWI/WxY2YsmCSMjpk+oIWTJxehsauKnQvnIr5q2citTAeIyhL&#10;Dc3H0KPTzrrYKn0FrWhplVZfR0KRS6Xfnii+R/CT8bqSm0+mopS5emVCcoGfrlHEmmpNad2lkpNp&#10;KsVGy9C2aJb+EmKJpbuLhDSqiMoT8IkKFEWoU4MSkvxUuuf4+7ohjTYngvCU+YMFvm6Eo/EIPdjr&#10;D0WpNgB7583AuZX9eHX9bLy3eQAfb1tMRbacpdta3H4EwJuPA/D4HpZ0BOBp/uE68DHunzn6ewgU&#10;71Ad3iIIvxb1J3WB/wuAG/Dx1tX4cPNyXN4geQWX4PUVc/D84l4cmd2BJoIggKB2Mh9N+2sIO6pu&#10;GzsD2JqPJADHIM3dDqUezlhAddOZG4EFE5KxvDoZq0pjsaVIiz15UThKZXCRN9ylXIIjLRJPpUTg&#10;KSqsC+mR2Jrih2XZXrTRNljbHIH9c6kEl+bh6I5q7CQAO6vsMC1FHwd6E7BlRgxWdVBFdEZj9qxE&#10;zBzIQAsdRA2h2MX7bcnsaiQGWCDV0wR724pw5/BKLMgIwPQoJ+xozsH9p3bheF89ZmYE4czsFtw+&#10;vo12OQFdoWosjwnF4lA/LArywaIALyykyhnwUqPP2QndTo7odFRhhhNBRWBNc7TDVDsbtKls0e5g&#10;h3pjI1QbjMFUexu+7oAptlbo4FK2p9hYosnCDDVG+igfNwYFo0Yic9gwZBBm8UOGIUpvKCK4DHti&#10;OEKGjkQYLWr0GCNEjTRA3DgTxBiaInSMISK4jDKzIthsEWZpi1BLG4KNCs6WD6+dC0Kp2oKo2oKp&#10;4AKo5nwIOh9bF3jbOhN2DB7nxXUNj3W3dyPw3JUQ6HlQ6bmrPJRws6f6U2mgdvSGl7MPvET5uRJ6&#10;ag9aW7l3neHBZycyNgzBUT4IjtSgrCYVlXUpyM6PpKAwg5OjKbw0tvByt4ajpT78CIicCD/UJkah&#10;PSMR/TkZWFlWjO31NTjQWIcjLVSCHVPxNFXgS7TCLy+Yg1cWzlUg+A4heJkQlHh/zVIFgDKdw5VN&#10;gypQIPj5TqnP3q5A8OYhqfs+QgV4QukKc48q8Pbps7j95Hl899qL2NzbjrRgdxTTyqYm+fN5toVP&#10;GNVflAt/jzuFjgt8gxzo+Bz5miNVnxW8/Z3oBNXw9HWAuTVVn9lIChwLOLPwd3GjyHIwg151rxb1&#10;cxJQ2R2H+DINRtvrwUA1HAZ2w6FvPQr6BOBYi9FUbSMx3HgInjAbAj1zPehZPhY2enjCTg/DVcNg&#10;6W8Bn2QfxJfEoWJKMXqpHGcumYbJvbXont/GmA4trZUhFYnUDZqIqrKl7VQRSgImQsnG0QpWKotB&#10;e2wzqNIEWpLQQJmC8lEDiDLXL7dlnK4AbDxtreTtM5SpLI1GY5zJWFjxvVKnN577pZ5Q1/oroJNW&#10;Zlu+X9ale4wyQkUgSOtoRttryfDzdWeJo0UKFUQUS09fWnCz4XrQuttjc88UPLthCZ5aPguvEO6f&#10;bF+Er/av4Z+6mn/uKnxF+3tDAHhgGyTRwSAAd+P+6f0EnSi/w1wKAA/j4cWT+PHpM/juyZP49txx&#10;BYq3qQYVABJ+tw4P2mDpSH119wZc2bkOH1D9XSb43lw7H+9vXkYFSPtLAK6eVIEY2t4w3sB2xsNh&#10;NE6P8DNkgWFM6z6OD9h4RNmaIMnSGJPC/VCR4IXCWBd0lmgxUBmHZaVabKuS3HCxOFaaiMOZUdgT&#10;G4g9BP5uqodN/i5YE6NBPy1ISxSVZIA+1k+Lx6ouqsdNpTixrxbLukKxaKIHdvQlYOWMaKwg+ObO&#10;jEMfVWLPghy09CSjpjkGL728C9/dfIO2fBSS1KZoivZAN+E6UByDGQTelCRfbO2YgPVTKpHNmzZg&#10;1BMIHjkEISyE0i1MkGVmhqSxtJCjRiFx5EjGaCSMGIXYJ0YgdsRoaIeNRCQVWcwo2stRYxCkp4fQ&#10;J4YgcvgIhBFgsVRkYUOHI3IEITZ0GCK4P3zYcIRyXY6PJPDCJUaPRchofQTrGyFonCmCjK0QZGaL&#10;AHNb+JvbI9DSAWGi5rgezgjldqi1IwKtVFCbWEHD49S0sR6En5uVBBWLgys87JzhaEGnw203Kjp3&#10;UXUOhBXtrbu9I4OFP8PNgQAkLD2cCDlnT4KOSwJP4+AJT0cvaLjupfKk3fWBn4sPPKn+fNwJBS9a&#10;Y093OFM0OKodEZ0eA21aBFSelghP0CCrNBLV9elISQmjBbaGm4sFcmiPk7R+SIvyQ1KAB4oi/NGU&#10;HIO+vEwsKS3E+qoy7Kgpx666KhxqmYjTHa242DcDz8zuxYvzZuE12uG3VyzGZVphAeH7qwcBKDb4&#10;440rcUWS+xKCkuXos51b8CWt8NcH9j0C4Ek6oTP4hvC7J2myLl7Et6++iHdpg73Ii0wqu4qSRCQk&#10;+yKGNliZQJ0ADI5whX+IE3wDaYdDXODl5wD/YBnt4cN9LjCl3TU0GU4RpUJKWjTUniqMGvME9MKL&#10;7RBSYIf4Ki+kTAiGfRCBpB4HRxLWkZLSRmMJUwdChTA0sBmBUbZDYOVrDJdwe2j40HjG0YcnqBFG&#10;KW3P44eYEpDGhKKRHqzcLBCeFIi49ChEpYQih3J0Rn8b5i6dhZjUKDh7OsDWmUBzslT66dkIkCRL&#10;tL0JHNS0pB7WULnbwIQPqsH4cYSawM0A+uNGYuSYIZS0BkrIvL1KwgUzmZ/DAuYs2c1MDGFsbKB0&#10;lxGFKAkQJBON5B405nvMCUIbAlYyUzu5Dna7ERsu44edqfScCVtr6QxtPBbOjpZISYpEDm+eUH7n&#10;YAdzdJdm49SiPry4cgCvrZA5PubhYxnxQfB9vnOtEtLx+ebB7UqSg9tHdtPaMo7vJQT34v7x/fj5&#10;4gk8fPIofnvlIl7fuBjnF3Xjz28+g7sXjuOOwPHsCdw4fAB3jh7kTXEIV3i+D/ZT+R3dgk9PbcNr&#10;2xfjrR3L8MrGAXxyaANeWDcHz9GKz6zIg5P+CDiMH4pqKrii/Bjojx0COzsjqF1s4O+qgi8LEH9L&#10;I/hQIUZ5WSE7xhNV6WFY0FaBzvIEdBdrMa9Mi4YgR1Q5m6CB/80UNw80qVSotBqHEpUpMlRmSHHm&#10;eUyGoCTGBpVZltizpQynDjVg5dxkrJudgY0DhVg+OwsrF+Zj7qw01NcFYUZXLqZ1FMPLm+dsqsQu&#10;PhTjh1Ndab0xhxZ3xsRoNJcFYllfMQ6u7yQ8RsCE4HIePRIuI8fCfZQBNASaJ22l++jBUI81gqe+&#10;MTT64xnG8NI3g/c4S2jGWSjhaUSLN94aGioyTyNzeDFk6U2QeY23gK+pNXwIKh9jS+5jPNrnR8j5&#10;W9jD39oBvoSUNyGmIeDUFgQbw52vuZoTXma0plaO0Fiq4GFuB3ce48Z1NysHOFH9OZjZwJH7XKjw&#10;3KjwXKnqXAg/F3sXONs7w5Xqz83BDW5cuqpcuGQo0CMkqeY8HKn8aHElNISfF8OTdtfbyRM+DC+u&#10;ezlo4ONICDpTBbrwONpfL7UG3l50Px5uUDnZ0Q1FoqgiC2ExXvAPc0B8ui/Sc0LodILh60uVGu5G&#10;axyNrMxwFOVokRpFLgS6oZyFX2duKvoLMrEgPwvrCMLdDXU4OHkSjkxtwenOdlyc1YXnB2bi5YWz&#10;8cqC2XhryQDeWTofl1cuwgdUgR/pbPAm2uDN6/A5bbA0hkhrsAyRuy/1gMeP4+7JU7hzinHmDO6c&#10;O4uHL76A289dQj5Vvo+1MYrStUhOCkIsI4P3dnZeLOLImZAINQJD3Qg8qmY/FdWfO0K1XohNDkZU&#10;vD98CURxQjn5iYhLCOHzbwK9mEo3JEzwQlpDCFLrw2EbaAQLz3GEmQUcA2gxvWktncfCnvYkghcr&#10;o0aLirZMlE7OQN7EZOTUJiOPJUhxYx7Uoa4YaTpMscz6VgYYbkQVSbvlHayBi5ejMqoiIJz+PdQb&#10;2qQIRCaEKTO0e/hLvzpnOHnxZvClRSX83AMd4EqgunjbE4TSQdoVLh4s9bw0lLD2ytSaViraZj6Y&#10;poSbGQFoNt4QTjIxkYkpHGys4EQr46CyUSAomVwkE41A0IKK0ZLKUwBoy4fYmhdCbLc11aBYcQdX&#10;2m5nfq4kcDU3hOn4UTyXCSIpwbU+Dsjicu2UCbiwoBevLpuNd1bMx4cblkLm85UOydf3bGKJtlXJ&#10;73f76J7fQyytxJ1je/H9qYP4jlb4wfmD+OWV81hYkYapqcG4eekIvn3hLG5SId48TgiePoVvjh7C&#10;Nyf34+bZfbj+9CG8dGAFXju2Gq8dWoEPTm3Ay9vn49L6mTi2dBoubp6HjCANrEcPh4rqb+qkfMzv&#10;b4LGzRyBvM6BvvwveF3UBL0vrYADbUEKwbNoVqvSPaK1rhBTanPQXJmA6XWJqEllKcvCL9HOEslW&#10;TogkQPzGDoXrUAJp2GjYU2GZD6Gq8hiHmhJXHNnXgIX9sdi3qR7Hd3Zi+7qp2LV1Bno7M9E9PQOv&#10;Pr8dc3sbYGo4Bmb6BnC1cYC9qTlG8hyTagvQ01OIhqYw1Nb5o6jIDU0NMYiljXnn+UuYWl0H6xHj&#10;4WbM+2KcOZwJKdV4/l8ElQtB5Gzh8Hu4Wjpxn8u/Bve58Te4Wjpym2CiYnM05fsIMGfzf75XXtO9&#10;Lq+5ynsYss+R+2T5+HHKNhWfi7UTnBlOXHcmDCUEdhpCS5byugdtrKeoNyc1QUdrSrC5O/F1Ll0J&#10;QAkXgaDA8NFrHs5qQo9WlueR8KIS1IU3FaEPFeEft70ZGmeC0t0bfp6+8HRX81mg2CFESsuykFsQ&#10;i+g4wiHJC+G0kf5+0r1MHz7+NgSJMyKi3JCeFoTctBBEedshyVuFJgqA7rxU9GWmYElBDnYQgHtb&#10;JmEPrfDhaVNwpmc6np7bixcG+vDCnB68QQi+vXge3lm+AO+tWqxAUKZ1HewXuA6fbdmojBC5Idli&#10;JI3+QUmWwHv9xEncPX1aiW/OnlFS5v/Xe5dxatlimLEg9JQRWm4UR05mcPe0RTjv25S0MKpCgi7W&#10;F9o4P0REeyM43AMhURqEx/IejvFGNsVAOO91bYw/wiK86ChpgUOL7ZHS4IusphBEFKth6DEEln76&#10;MFWPgb5qKCw1hghL90FJYzpaZlWhnqVy1Yx8FDSmILs+ETl1yciqTkZMdjhMHA0xmqW1pQuhSX89&#10;zsIAxtaGcPdxgYevGwIifOGk4c1GFSXrYbH8wonhCIryRxBLGFc/VwKQNiCIpV+AHdf5gHrZwCeE&#10;5A8MgMbHFxoC0MdPTYhS+geQ+GH+hKI7/zw7WJgTZDI1JW2RzMpmb2MBW4b1o2FzOjWo2GfCT4bg&#10;SXcXmZNE+iNKtxgrvqZkkrEnQB1oCZxlpjdDmBjS3hPoCQEu6ChNx/6ZbXhlzQK8v34xPlyzCJ/8&#10;Dj9RfVup2gYbPG4TdgK8O8f3KZb2zvGDSsvud1R0d47twrdPHcGHBzdgWkYYSoIccGDeVPzy3nO4&#10;cf4Irh7cg3tnTuHW0QP45fmzeH//OuybNxkrOkowpzkD63srsGN2HRZPSkdtvAeWtxXh6OpuhDjT&#10;/tLupFH+p8V7oaosHvUTMpGcGApvWiErk3FUH2bQ8AayHP8EwmkZtmxaBHcCMSk+GG1TK1FdGY+G&#10;6jhMm5gCb9vR8DEzgK+RCbwMWMiMGAa3MWPhMHIczPWGE0T6iAu2R8uEMMzuiMOUCb7obIhHdVYQ&#10;8mivk6KpQBzHoyArDMAP2M/rNIw3squNLXKTU2FhoA89btdVZhCA+Sgv90T7tFhUV/shL9sDUxoy&#10;cfHYPkypqoXxEH3YjDGBk6EFXAk+RxMG1ZUTVdcgyHQwI4DMnf8Qg1BTgsfpQoGZQPEP8TvkdPsE&#10;dAwdEP8lCDd3RdkRdDZUdo9CwCcw8iScBH4CQ2WdQHO247G0wX8Enw6IupB9ovwEcDoIaqQukOeT&#10;fYPAo9KT+DcA9NX4woviwdlJBR9vN2Rlx6OmLg/FZUlITPUjMDwQE+uJ0HAZEuqCyGi10jcwKckf&#10;pfmxSAh2RYzGDrXJkegpzsKs3AwMMNbVVGLLxBpsbajBnskNODZ9Cs73dSh1gs/1d+PVgVl4c9Fc&#10;vLVUWogXPFKCUhc42Dn6003rcXXTRoJwC67v2DE4VviANAJSBRJ+D86dw33GvfPn8esbr+My3VA0&#10;n3MNn9koPv8BVKYagtldI9Np2COUCjAlMxIZOdFIz9YiOz8OkfF+8KIiVPP1pMwIJPP1EL5Xptx0&#10;cbOEXnKDJ+oHpJNzCip6k5HZGI6U2lAEZbnDP80VyRXhqJ6Rh4ndRaiZkYvCqWnIm5yKnElJyG1K&#10;QcnkHKSWxdEqm2GU+TCMsx6rzC9i4WAKa2dLjKddGmk4HOPM9RW1F0f/HREfSqhJz2x/ZT0g3Aeh&#10;hGFgTACc/R3hQPD5x7gp84C68Iu7eDlD4+sFb39Jjc8/1stVmUpTE6CBhjD09KMd8PaAi4sDTIwN&#10;lakpbazMYGVpCpWKJQVV4GDSVcPfITgYAsZBNejqxs9hODhKBalKSc/lzPe6S2OMPaFpOhpGVD2V&#10;KRHYNXc6Ti/sxisr5+LymgF8tGahkoxAhqR9sWcD1d8W3DpC23t0lwI/sb23TzwC4MlDuCV1e4d3&#10;4svD2/D5ie3Y0V2PGUXRmMzf21Uej3tvnsPNZ07gS6rEL6RD9MkDeGrRDOzppuVYPBlndvbh+RNL&#10;sbS7EG0lIZiSH4jCKBU2DzRgx9I2eFOBh7GQSY7UICVOjeyMAKQms5AJYAFD6Nvx92oIOydbfZib&#10;PIGSshSs2bhA6YJkR0s7uaMG1fUZqCAAm5rTkByvgfEYPdiMo+LT14eL0Ti4m1pyncqaKjBcQ2tc&#10;kYF5M4rQ1RSHLK0l/Gz1sGnOZFw4uAXuvJYCuHj+36+8cBrTm2sxgtsu1lZIi9ZSNVmgvaka9ZXJ&#10;yE53Q2dHCiMJHe1JaG6Iw7yZtSjOTqTFc4It7ayHNd2CgI9W1cmU1lIJWwVs/wJBMyqyx8KJNtXB&#10;xI7H8j997FhRhP8uHld4j4eoyD+GANBNgMdw/UMI+NztXBVAChBl3ZXwcxYLTOjpwCehU33/C4AE&#10;ptheHQQFgBI64P0xFOi6UBkSgD5qHwLQE26uzlSBfLakXq+Ez3x9DrLyIpCU5o/4JD8kpQTQSvpy&#10;OxApGcGIT/BBIq1yYrgaWk87ZAW5K30Dp2ckYF5+JlZWlWJDfRU2E4J7Jk/E4bYWnJjeinNd7bjU&#10;14kX+nvw2kA/Xl84B68vmqOA8PJKUYLSLWYldEPkPt+6VQHgrb0UCgcP8tmRhsBT+PbsOTxg3Dt3&#10;Xpk57pd338a0gmzYGwxHKMVSSLAHxZAT4ecATx+6Ag/eGxRMYoNDee9nF8QjPS+GVt8dgRF0nwx/&#10;vhYcrkFyeiQiY/ygV9gRiu5N5Zi2uggzt9ZjYPcUdK2rx9SlVZi8sAKT5pagdmY+iloTCb5EFExL&#10;Q85k2t7Jacjlw5FZmwj/BA2GGOphpPEQmNkbwdaFysvFCvZuNspY4HHmYzHWZBQMaId9Q70U8OlU&#10;YEJGrKIEY1O1iEiNgEuoI/TtRiAszQftcyfBN8oDhpb6MKOSM7eWKS8HcwnKHMKu3rTLhJULVY3a&#10;i6UhIWhgMJIxGiYmhjAyGqsoOclJOJiN2ljpzmLDB10AaGVlqiQ3lZRcvn68mL684XheDdWTB8/r&#10;4WIPd2c7uDmYw8lCHzHeTpjfXIlji3pweqADzy3qxlvLZ+LjtfPx2baVyiRF1/fR/h7axj+Rf6gC&#10;QVpfAnAwDihxh+rvxom9+GD3Ojy1ph+LG3MwtzEDnbUJKE/0wFunN+P2K6dx/cJhfHn6EF5euwAz&#10;s0Kxdmo+ntw5E69fWo0tK+vRWOGHjvpIdNRGo6MuDltXtKK1PoXWayQCPKheVWORkeyNSfVpCAuh&#10;cnE2hSX/C2sqc3f+R+Ymw+DhboKBxdMxsLwX1k4WGDpWD0k5MaidUoS8yhhUNCShbEIizG1GQl9/&#10;CAxGD4MBFaC11LMShvpDhyI5Khjtk4pRScU3f3o+mouC0VGhxc3XT+PbLz9AbFQoxo4ZgezUMPTN&#10;qEdqbCBG0/IaDBmi1P0FuDvgwtEdVIYLaZPz0Tk9DS1NUZjXX4CpLclYPNCM9SvmYtQTerA0MKNt&#10;t4OK6s/e2IIgsyXUWMgZ0y2Y2P4ON4GdkykVn6njP4P7/vn6IAD/HeB0oYOgDpS6ff8WgAyxvk60&#10;vTr1p9Tzcfn4PmdrWSeQ+ZqT/SAAdeD7TyFAlD5+AjsJnd2V0AHQ18Xr9xD4eXH/PwHoTQB6Qe1B&#10;2+3iCHd3FdIyYwlAPtelicjMiUAsYRfDCIv2UCKeBWZsvA+iIz2QlRSENNrMOG8HpAW4YVKyFr05&#10;qZhflo8VNWXYMLEaO1sm4sDUZhxubcapjlY82dOhdJZ+cXYvXpF6QcZrC2mJl4kdln6CMuE/rfDG&#10;Db8rwFtUgLckUcLhI3RKg63BD06fpRI8j9sE4Z/efB1n161i4WvAe2AsVHSX9qrxCAhyhl8gFbgn&#10;XZu7GWzpRI3MhiI2MQBFlWm0wN6ITgqg2PKBL9WsdIbOyInlbwyFnl+OCaYsz2HkoaRLi9KuWLSv&#10;rkDX+jpMWVKGuv48VHZnoLg9EcXTaXtbk5DRkkQIpiKmNAyW3uMx1EwPI0yfwGjT4ZCpMF3UpLFa&#10;BWsHC4y3NIARw8rRXFma2BjxGKoxgtGGClEAmJydQAvsD88oNRyCbWDpZYisCbGY0l8NLdXLWLNR&#10;MJQs0JaEnz2VGcHkJvWCDBeqQXcfd7hoeFN5qGAwfqQyjM2OSkffcDTVnIOSHdqa1lYyzugyzyhp&#10;8e1oe20INwdbBAURzIFqws8WGg87eHrYQyPdcKRxZvwohHG7r64IW3sm4ygV4FNUgG+vmYerW5bi&#10;5t61uLF/I74S5SejPY7vwt0Te/ANIff10d2DcWwPYx9uHucffPIg7l08gXf2rMPmzlrMnpiOWSxQ&#10;OpuSUJLqhtM75uD2W2fxxdNHcZ1W+JXNi7CoJhH9NVr0Ncdi4exctDaGoak2AF2TYzGxyA9dLanY&#10;uo4goyX2dB0PleUYKoyRqOf75vbXoqRIC7U7LT8BaENV7uxkAiMWWhmZYRhY0o72viZeSzvoDaPS&#10;o4We2teA6uZs5FdHo6QuCSEx7jC0GKmMhjHjjTdKZgHksWpXK1SXJqOqMBqhHgaoz/HDUX6PVR0F&#10;eP/cRtz6+GkkxmkQq3XAnp2zsXxJEzKoMtLjg3Dm0G5MnlCJmAAvhhpzuhrwzdcvY9e2GVi+uAZ9&#10;XdkozPPG9KkFWLmkD+PHjIa1CVUfIeJgZQ9bEws4UP2pjK1gZ0Rla2TFdVGDAjkCUIl/QlBU4eOA&#10;04UOcH8MnRJ8HJgK7B7tfzzEIqtow+0t7OHI7yeAcxGVx6Vsy7qbijb30dLNwR1OVIA6+Ek9n4Ss&#10;O9vTGhOMj+/3fAS/PwJPp/j8XL2VeByAXm5c9/BRQgDopeF7vKVBxJkWNwip6VEIi+D5/GkjvS2h&#10;8beFZ6A91Fz6BDkgXKtBamoIcjMikUNYRPk6ItLTHuVxdB3pcejJT8cAIbhyQhm2SH1gaxMOMk60&#10;UwV2T8f5zml4ZmYXXpzbq8Qr82mJlwzgXRk6Rwi+v4pKcM1qfLpx/aAK3L4dX+7ciZsHDuGbI8dw&#10;//hJPDhxCt+dPY97F57E3Weexk/vvYuCqBB4qczhKyJI6gE1lvDytYHGxxoe3lbkgKkSxRUpKKxI&#10;RgjtfDSBHknAR8T6Ijo+UIFgYKgH9HwyTAi7CvRuqkFmcyBsw4fCP8caWZPD0DCfpfmiErStqELj&#10;gmIUtqeguCsLWVNSEFroD6dIG4xWDYG+agSGigI0Ggo3HxXUvs7KOF8bR8KDqsJOKtsJFXN72k9u&#10;izrUKUPZTsqKR3xGDNSRrvBMcEYeAds0uwTV7dkIS/XCMCN+hjFVoJWkzOKfQMUhkyW5erkoDSdq&#10;gsuX9trYWh+OamusJZQi44JYCoylZXZV+vB5U+E5OEvH6UEASjotaSAR+Lk521Mh+UDjzj9eQ9Xn&#10;YgZPdxt48wLbjB8Nx/EjUBofgs29rdjR2YxzC7rwOlXZR5uX4vrOVSy1NuD2kW2/z/HxjZLqfg9t&#10;714Cj8HlLVk/QetLO3uDy9sXjuPa2f1YO70K06tZ6DTGoqM1AZVFvmiuCse3Vy7h6tMH8OmZffjk&#10;1FYcWDgJC6amYm5XGtrbotDersWMjhi0t0ZjysQozJpRgB5a0L4enq+tkkrtCfj7WmLRgkmYO6cW&#10;rVPyUVebjQB/SSk2ggWJASysh2FKWwn6Zjdg6vQauLpbY+y44bC2H4+4lCBCcQLSaK9TCwLR1FGC&#10;zrnN6JjdjLkrOzCdULVUjUFisgYTqrSICTFFiPtIhDmPwrntvD7H5+P6y5uxfWUNigsdsXx5EbZs&#10;rsHatVU4uLcXA3z/pTN7sHhWF9K0EQjR8H9iwbhhVSdOHlvM35iKfjqPnBwNcnP8cXDfOoLdCWZG&#10;pgo4nOycYEMbLvV/YoEFggI/UYECPsUCK0EY6WzwIwAKsARmj4Pt8fU/AvKPIcc8fpybQJAWWECn&#10;snKAoyg8Qkxl7QAbc1vF6uqgJkvdusBPlqLw1C4aZanbp3v9dwXo9E8FKKGzwgrwHm3LukBQUYdy&#10;nFL/5wc/Tz940wZrCEFPtQauvI5SjaSmC5OGAJWzCZ2UMTSBdD8EoAcB6O5rDTWBEhbpjphoqj8t&#10;g7CMDHBGQoAr6lOjMTkzHr1FWVhUWYxV1WXYPbmRNngKjkmDyIxpeLJ7hmKFn5XW4dndeGleH63w&#10;XGXYnALBlTJsbiXtsEBwsC7ws23bcGMfndKhIwoEJXP0/ZNnaIMvKNNm/vbh+zi8YgnU1sZIiw5G&#10;KG25ysmIELSgC7SChiB097JEdIIvMvO0yCmJp/Lzhn+4C6JY8EYn+EMbRzWo9YGTmwX0PJNM0LN+&#10;AkraY1DemYCALBvEVmlQOD0GE/ozUdaVgtLOVNTNKURJRzr3ZyCmMhS+6bSMyW6wCzSHvZ8FTBwM&#10;YOtmzg8LooQOYInizBLFjaXJP0MUn6hAMztjJaR+UKAo9je9MAWuESrElgehaaAcxW2JKJ2ajIrW&#10;HIznwzrGmLbWQurszKnSXOj9PeAd5AnPYE+4+jvBM9QV42zGIClfi837VyM4xgdmtgYIJBhlSk1v&#10;PvjuGkmLb/Go3s8ETo52ylwebk62SvcQW9pcR5uxLDlNYWc+BobD9WDKSA30wOzaAmztaMS5RX14&#10;c8MSXN0j01huwK2DW/hHUfURfjoA3lZiNwFISX9y32Cc2o+bpw4q8bXE+WO4fvEINs9qQFN5GNpb&#10;CMD2BNrVUGQk2uDtpzfjixeO4NNze/HRmW14/sAAti6bQDWXiZ6ZiWjtiMSUaeGY1qZFD/+X2b2l&#10;KCuOpKodi/5ZjYiO8UZyij/27RtAT08pprTmon1aJeL45xuOHwJjM1rPMBU6Z9YQggVon15Ji2QD&#10;M7MxvDbjYGwyQqkfmtiSgdqWFLTPLEPvwkbMWtqCZVs7MH/NJHTPzUdJpSe0kWOxb9tUPHl4DjLD&#10;LVEYbY6Z9QH46Ol52LdRoOyL/QdKsHS5Fjt2FGHl8gIqOzVK88LhZm8Gq3H6CPbSwMbEgPZ8GDqo&#10;HvPyvbFrdxcOHJjN/2kEvNRWGG8wChYm5gpUbMxtYK0AUGyvgO9xC6wDoIDunwActMD/rPuTY3Xr&#10;/98AUHesblsHQCeCT6DnaPsHAD4Gvv8EQJ36exx+/wmAj9tfCV2DiE4Jyj5paPFyEwD6I8A7EH5e&#10;AfDx8oeftx88NXzd0wN+fCYCgjTwD+KzFOIEL4YmSAUPUYEBdED+9ggKc0V0rA8SEwORlETlFOKG&#10;cB8HZPO5KosNxjTpGlOUg8WlhdgycQL2T2nCkdYWHGubjFPtU5X6wKdnduD5/kEl+OqCf44dfmfZ&#10;Ery7XJInrMLH69bh6ibJdbkFn+/ag6/27sfX+/i8UA3eOXKcguI07tAKy7zBnzx1Hkn+ngj3dEF6&#10;YhiCQlwoiKzhQtXn4GqEgFAnBX6RsV5IyQ5HXFoggqLcCUFnaBP8EEL1FxHjiyg+C3pe8RaIKdbA&#10;N9kaUYXuKGqLpe3NwpTFpUoihEnzi5HeqEVCTShS6rVwibWm8rOEf4YacWXhCM8JQHCyD/xjPBES&#10;74+E7BjEZ8YorbsCNr9wH0XxOappWbgUAEqIAhT4yVLqCmPSImEXZI7qWbloWlSKrKZwKsFodC9t&#10;RjCl63CDYVR00pfPDMbjaalZAjgSaOpgdzj62sLIfiyGmuhhav9EzF/bg6g0f5ipxsI3hOqP8PUN&#10;cENAiBpOLtbQNxgB6RLj6swb396aN6oZLIxGwdZsNIzHPEF7WYhLVF0NxalIYolXGeuPNVOrcW5h&#10;Ly5vW40bR3bi3ql9uHdyLx4QbN+dOTgIvkcQvHlcF7sV+H19gvEIgLdOH8LXjC/PHMFXTx/HYSqe&#10;2iJ/dExLQMeMBEwl0MqK3HF4aye+fuM4Pj63E28eW4NnjszHuqVV6O5NQtecZEyfFYfmaWGYPTsL&#10;a5bzN/dXI4t/9NjReigqicPEplxUUFkePLwIs/or0diUjs4Z1QgL98Bo/Scw1kgPmYXh6BmoRXVD&#10;InpnTuANHgRbW0PY0uIOo7318DTH9O5iTO8rQGtPDtr7SzBn5STMWlZFGOZh2bpi9PVH4/iRKfg/&#10;f3kJ/+enl7FoejIOrZmAjXNTcGFPFb76eD5VqC9BnIbt2+KxeHEwGuodcOQQld7RZTCilR7Nz5LQ&#10;HzUEQ4boITzKDdO7CtDZl48Z3XlQa8Zh965VKM7Pwohhw2FqaAZrM2vaTaq/R3WAOgDqIKYAUKf8&#10;FPVHhUb4iUrUAUxCsa+PQe3/BoA6aOq2lXNYiS13UKAnClUgJ0uBoQ5qj4NNB7fH1+V1eZ+s/zF0&#10;FljXACLrAjuBng6E/m4+CHD3hT9DscGuYoF94aP2owX2pcPxgSftsEbtTRvsgcAgH8TGRkBLkIUQ&#10;cn5RHhQSFBcRfFYiqS7D3OAX4ko35YvEtDAkZ0YgXrKqBLshwtMOOZF+qE3Woj0rGXOkb+CESuyc&#10;VI/Dk1twqKURh6gIT3W04WLvDFrhGYoKfHlgFl5bOE+B4OuL5uPNxYsIQckesxqfbNiATwWC23bi&#10;y117cWMPnxmqwTuHj/FZO6uowK/On8N3b7+Bec0NUI0bhXQ6M6mrVHtbwN5pLBnxhALArPxIQo6M&#10;Sgvgfa5FWKyarBmJ4Cg1YlNCEUoAxqWFQy+cIHMPN4c2V4OIHDc0zy1GTU8G4iv9kDQhmKBzgbHX&#10;KBh7j8F4r7EY6agHpwgLRBUEQFsQhJj8EMQXRCI+NxLRGeGI4MljCcDk3ETa2lilocPNh5aFsNJB&#10;T5Sg1APKuqhAaRzxpJQNz/NH1+ZG1A3kIK81EoWtsZjUW4w0PtBD9YdgnLFMhGQKUxNDgtAIdm6W&#10;0PAP8gh1xBjaueBUH8xeOw2dixuRVhYBU4fRcJFuNIGu9PtqhEZ5UwXaQ19/uNJK7OLIG9neBpa0&#10;1z5u9uif0QgPB2PkpgTg83fP4/WzW7B/aQfWtVfjwoqZ+Pzwdnx1aAeBdxgPzx3FAy4fnDuCe+eP&#10;DKq9E7sU8H19bAduML46ugPXj+7Cl4yvjrNUO7kfN04dwFfSunuKEv+Vc3jl2Fo0UlHPmJGEnllp&#10;jFRMmhiElXPLceutk7hyfhfeOLEWh3d0YmZvBtp7EzBtdgJmDCShc1YiZrOwmjezCFMnpcNPTXVr&#10;MhThtC2pWYHIKQzGrn1z0DerDJMnZ6GzsxpePrZKPV8AS8OueRPR0l2AysY41DQlw4M3kaIOjYfD&#10;zHwUSspj0TOnnLDNQ9vsHHQvLsfsVRMI4BzMW5KL2fPj0DrVHc882YEHNw7i3tXDKE2ywfKeZLx2&#10;rgNX35iJA9tyMKfXE7u2JmHL+mj0drli0UItPv1kF955ay/m9NfDzW08bZYGmVkRiKFFKZuQjJ65&#10;1aicqEUVC92CkjCcPbcba1cvwbix+jA34s1uaQ87UX6/q79BADqb//8BgLIkAO2tVLC3pQ2mPXew&#10;d1bCUeXyezg5uCrh4ugGZ4k/qEHd9v8CoMPg0Ded0pPQQVCnBnWhdJPhUmlpthd1KXWIGnjQHrsz&#10;3Lju5sp9HmoWhiFITo5HTDzFSkYEEqmaotKCEZcVhoQcmXqSainGC+G0k9EpQRQ2YUjNi0ZScgg/&#10;2xyRnipUJUViamYS+vMysaa6HFvrJuBgS5MCwaOtU3C6swMXejrwVE+7AsEX5vQSgrMJwbl4Zf5c&#10;vLZgPt5asgSXV6zAR2vX4sr69fh8+07c2LUPt/cexDcHjuDBsVODc4bQAn924qRSD/j+hdNI9NMg&#10;iDY+nt/T29+GCtAYhqZPKMPi8opjkZQehGja3jTCMDrZF9ZOBlC5mSEtJwYJ6REIivSEnonjSHjS&#10;evrFOsIn1g4hGe6w8TeAsXoIrALGwjvZGUFZXjD1NoR9qBVtqiVCaH8TSkJ5rBdidQAs0CI6OxJB&#10;CYGIyYzmRYyjlPaAE7+gqEHp9Py47ZUQCFqoTKFvMhpD9PVQ3pGDySvLUT4zGfnTIlHZmYKyqWlI&#10;4A8YMvYJjDEcC1NTY2UWtihtMAKjvOCnVfO7U87Hu2Dawjos3N6pTOeZVx8HO09DJSmiP2V7UKgH&#10;QiJYKvo6w9RsHCzMqSDtaJlsrGGqPwoZ8ZH4y8Ov0TW1HLXFtP8EekdVIk6t6cG7h9bhxtk9uHNy&#10;Dx6cPIgfzx0jAI/j/umjuH/hxODIjTP7cec0FR8hKPC7fmQbPqc9/nT/Flw9sBWfHdyOz4/uxhfH&#10;9uDzY/vx6XHC8NkT+OCpnZg2KQ4tUyLROzcdcxblYFJDIGY0xuCzF/fh2sU9eOP0emxe3UiQZRFa&#10;GZg2jwpwfhLmLs3D5OZI1FWGIZcq3Hb8UHg4miMmzgdxqdLT3xwdPYWYt6AaBQWB8PGx5HXTKJCp&#10;babCIgBreH0LGyKQUuwDE9UomFqPgYnlaNg5GfK7NGEGC8TWWZloX0ALvTgfLTPTsHBFBeYtzMDU&#10;qRradnd0t2kwuz0UreUBSAsdj876QExvcMWF45WY1xWMSWWE4rxwrF8Rg65prli2OA7nz/Vi1652&#10;KsKJ6Owp5/ma0D9QT/Dxdy5oRv3UTLR256B5ejp6qGCzciJQWZ5PGDjD0shysGVVGkMEfEoLsPXv&#10;lnYQUn8AoBKDVlegJ9CSY/9/AaDLvzlGOkLbPQZAO+ngzXWBoL3dY1AUEDoShISegw1fZ+gAqFOJ&#10;Ar3Ht10IMqVV+VFXG3db6W5DZclroOt/qBbgcV326briSD9DV8JThs55ulEFqgPgQVXo5kJwevsi&#10;ODiI94SXMie2n5a2kJCLJuQEhNnlKcivSkdGcQJhGIWY9FCEpwQiMjWYBWsCgr0d4Gk3HiVxoZiY&#10;EIUu6RxdXIj1FWXYVlNNBdiMU9PbCcDpODujDRc6pyoQlPrAF+fOwsvz+/HKwBy8On+AKnAx7fBy&#10;vE8V+OGatbTBFBo79+L2HhaqBOC3x08rALx/9gKuHTuGLy49if+6+QVmNtYqnflTCO2YeG+lY7eb&#10;lzmSM4KpALW0u96IiPdEYmYIMsgo3zAXOkk9uPvYITI+AN5BrtAzsB4K1yAbhCZ7wo2AM3QagqGW&#10;ejBwHgorP33kNCZjwc5+pNcnIbUmBnHFAVSKngRgMKLzAhBbSDmZ7ofYgijEF8YiLC0UiUWJiEiL&#10;wHhbIwyhpXT1cUJ8Ou0zL9pwA0mEoA8raSRxtiYEzTGGAHTwskXHqma0rC7HBD7kZV3xqJuZicLm&#10;BMTlhCoKcOjoIUraq/TMBOTkJdFihyGY8tcvxh0Bie6o7ytC25JqTJ5fgerpuVD5mMI9gHAPlWwR&#10;LvCjyvQN8IC9vZVio+1trGBlMh7jhg9BlJ8HZkwqQ21+LG68fwkb5zSjJt4d157cgasnt+LL41R+&#10;Fw7je8LvT0+exg/nT+GBxFPncP8pkecyamMfIbl7EH6HNuPqwU34eO8GfLJ/E2MzPj24DVepID8/&#10;shefHjuAT87ux0fP7EXP1FRl5MP0vgT0zksnWKLQUheKl04sw/vnt+LJ/QOYNycPfXMzMWtpDmYs&#10;TMWslTlYur4CWdkqJMfZIzZEBQ/a1xxakrx8lnCZtAV+41BYFoyqWi1UjkPh7GqAqe3l6OitJVyq&#10;MGlGAeEXhZIWLf87LwQos+l7wcppHNJ5w3TPq8VE6ZIyKwMzltHurqtCG9X5rgOdOHCwHdVVKixd&#10;lICNq/LQOsEbiUGGyI1V4Yt3dmHbygLMnuGN916cjY9fXopdawqxZ2Mx1iwh5GfFo6c7hao3E7Pn&#10;VmH+0gb0E9K988pps6vR2FGMtr5STOnOR8mEaJbutlT8YzF21HClFdiBAHIkdGRomb2xJcMKKgGh&#10;1P9ZUJ3xNScC0EmpAxyEn64VWLqrKIAgLJTRGwSgM9/jxHPJ+WT9j6M8/m9CzmVvrVJAJ+CztrSD&#10;LbcdaIPtCTkVgejA/Y7SgCMQJJzELgsAxSr/L+gxRA0qDT4CTp7fQQCtgJ/7+Jl2VLwyukRGlij9&#10;/hzU0DB8pUVYbDAtr5fYXlpjTzexwAyuiwr0cKcidPOAmlY4IIguLYAKmWDwCad65Lom2BWp0o+u&#10;KAlJebFILoxDZBrtLyGZlsf7K9YfoXyutZ5OyA3yRntGCmbnZWNRYR6WFxVgV+NEnCD8jrZPxclp&#10;U3CeALzYLSpQGkR68dK8WYTfXLy+cNAGv7NsKd5fuUKxwh+t34irhOCXO+iqaIPvHTqOb4+dwT2l&#10;HvACPj97Ft+/8xZe2L8boR4qREW5Izs3AqWVZEKSj2J/tQRfUDh/R4A1grWuyCqMRDatsChFC+tR&#10;CKK9D41UQ88lxBZBKZ5wCbWBlacRLDSGsPShOgqzgauW6imVJfzqqYTKBNT2FqJkWgr3qeCTbI/o&#10;In9E5vNCZNEuV8QipjAC4VkhSKngRSuLh0e4O8aYj6EVNYJvhAetsA3GjH8CZjaGcPLgTeJoCyOr&#10;8VR/TyC5KBaL9s/ChIV5qJ6dgeb5BaiYloSUkiA+lGra5BEwMh+L5CwtSmoykF+WiLyyZKQXJtN+&#10;x8M7Xo2avny0LpMMNcWYungS3PgjHX1d4BPKEs/flaWeGwL5Zzs62WMEoTd6xFBYEoSmY0bAz8Ea&#10;ATbjEEQFdGLlTFw9uw09WcE41FuPr07vxFdUdncvHMO3F8/ip+eexo+M7599Bt899yzus0S6f+oQ&#10;7h3brTSGvL1xIV5Y1Y9PDm/AxwcG4/Oj2/HJAULwwDZ8dngPrh3dj8/OHsSdt89hI1VQSYE7pnbE&#10;YLo0cLRHo7TUA0f2duHdF7Zi7642zFpCCA3Q/s6JQf+qTCzdUo5lm6pY2jnAn4q9KDcUJVmxSI8L&#10;QxwLhVCtCsERNqicEI/kNG84uY9RLHFjWw4CtNaY2JGFKbMLUNYSg7KmeERnaAYnkk7zg4ObEXpn&#10;N2DB8qmom5KB6pZEVLUmoXVOPlIIymld+Vi/eQp6Z+Xg4lPL8dSTK3Hn+tN4+eI2ZEQ5E9jz8dW7&#10;e9A7KRAX9jXg3edmYduKfOzdOAnL5lWiq72AyrEcrW1laO+uRM+8CahujkdBDW17hT/SCn1QXBOL&#10;hsn5sFGNw/DhT8BwnBEsaXdtqOJUhJYdYeAgXU6s7ODAsLe0ZXApKoxgke4oDpYEJaFnP94GdkbW&#10;CjTsrex5HgvCh4qPUJIWW0cZr0uwKH30rAQuVGb8HOlv6Mjz6JSXDpwCSgkFtgSTANOR6wIzsbqK&#10;6uO5VQI3rgvEBGAq+T78HGkscZJ+gNwvdYTK+7hUYCfHclsXujpEB362Lb+Xypo22Y6wVNHKOnrS&#10;3norIevuDI2LL3zVgQSeNzSuovy8lRZmCU83r9+3PVy5TQgG+gYiKDAIbp7OykAFGaIaEOGDscbD&#10;YedmTgAmoqguBzmVqdBSWYUly+TiwUjPjkYhn72IIFpptQPK47VoTkvGzMJ8zC8pwoaJE7CX4Ns7&#10;pRlHp7biQtcMXOztwqWZPbjY04mX5szGGwvn4S3JI7h0Ad5dtgjvy9wiq5fhnbWr8MFmQlDpFsPn&#10;7sAhPDx6Ct8dPYEfqQS/v/AUvnv6Gfzw8itoSItHiL8VamriUVwSqcwUl5ZNJvH+j4x3QkyyO+LT&#10;NEimIMjKC0IBHWt0lAOSEtzpKKKhV99djvTqeFh5GymJDiy9xsM10h4eMc5QUxE4RVohvyUVXWta&#10;lEnSq7rSkVgVQFvsgoAMV8SWBqOgJR2ZE5OhpRpMrIhBUIavEhFZ4QhLCVfktU8EARTiCAt7fV7c&#10;EbBxtIGtiwrjrKgSKUuLGrKx5PAsVM/PRg2VzqS5uZjQmY7U0hA4epnAK9gJSZla5JenQZviD/8o&#10;FwRpPeDspYKlG2/uEAe0LKpC56YJStr+yYvqYe1tB5W3IwIivRHCCAjQIDYuQsnxFxTgjbLiHKxd&#10;Mg9r5vVCpT8clXFBmJQSgq78aLy+fQEu71hIaK3CzdO7cEsyuDx1Cg+ffQo/vPAsfnzhOXz//LP4&#10;/oXn8e0zl6j+juCrvZtwZdtKPLVgBnZMKcepeVOo9Dbj8p5V+PDAenx6iFb4yE5c2bcdH+/biU9P&#10;7MVXLx3HC6dWoqLQE00tYQRgEm1fFLLzVdiwrh6Xzi/Ctl1NWLmrCvPWZ6NzcTxmrkxFz9I0LCUA&#10;l29soNS3R1SkE9KlpS7aH1Nai5FXGobSai0mtWQjMycICakaZOQH8NrRFgXoY8aCcjR0p2PC9FTe&#10;4PFw9jaGK6+zp68VzK2HIy0rDCdYCDS3FSOCN0tirh/MHEdj5Hg9qL2M0Naehe6+Erz0ym4sXTIZ&#10;pYVJyKU60PqYI8HPDAfWTMbSdhZkRQ7obHBCXvxY5CZYIcjTEFYszAz0h2HkqCFwUpuhbGIi0kt8&#10;kV6mQUFtICpo/6f1lSOTNmYEVb+ZuSlsCRQLAsmMdtfS1AoWxhZKfaChgQEM9fUxzmAsQx8Gsm1k&#10;BDNTMx5rQmhQGRKMTpYEFhWZhak51Zk1TMebwtSQr4tSM7dVAKXAiXAVdWlvSoAKAAk6sZW6UIDH&#10;0NlPHRhFiYkCFPWnhICYoYCMQFbxPPamkhSBwCa8FUATuHKMHb+bLHUtyDoQSgj83B094OqohouT&#10;F1ydCDtnH7gTdB6ufspStmW/qxPVnbLfl6DzgY9aGkB8lc7QAr/HtyWkf6CfJ62gJ9/vIaOt1IhO&#10;jKLCS4aDhy0MLcdAHeSCmIwwWuJklE3KQ3Yl3V1yABIyIlFQkorwcELVxQpJwd4oigrF1Mw09NMK&#10;r6yrwdbmSdg9uQn7aYePT52KMx3TcaG7E+eoDF+Y049XF8zBa/Pn4HUu36AlfmvhHCrBhXhbcghu&#10;3oBPt2/FFwLA/Yfw/eHjuL/vKH44Scd18iy+vXAJf371DbywazOC/SxRXZNAF5XM7xRBAPohMV2D&#10;1BxCryAAuUVBfJ4CkJHpjWKKgOLcAFSXRqC/uwx6jbQaTbMqUESIuVD1eUSqEKoAjDI6lYChWtCW&#10;BKB73WRMnFOM2pk5mLygDPmT4+CT4oCEyjA0zalCUWsmshtSEJ4bCJsAc7hFOSKEJUUc1VlMZhS0&#10;qYHKBMW+oa7KBEkGkmnZzhxGVIMjTPRQ3JSBuXumo25JNpqW5aOJSnDK/BLk1sXCO9JZGZ2QnB2H&#10;wEj++f4O8Ax1gm+4G+zUNnjCaBgsPM0wddkEdG+pwcQFfDjXNsGRctfG3Yzenzeqlzn/ZAtaYCeM&#10;MxqJzhkt+PbONdz85C288eRhBNnSLoa4Yl1bBd7Yuxxfnt6KTw6uwvUTW3DjBBXg8T1UgIMA/PF3&#10;ALIUeul5PHz+aXxz8iCu7VyLKztW483Ni7FzaiWWVKbg4ooefHJsC97ZTQju34hPDm2jFSYED+zB&#10;R0d34eMLu/HZm0fQWBuKmjo/dM1JQ0NbGKom+uDQkU48+eR8rNxQidV7azCwKQ8dSxLQsyoV3cvS&#10;MXdNMVZvb0HlxGiYmuvBzmY04mN8UddA2zqd/9P0XNROSkZMoit8As2QkM7SOp7/b6ID+pbVobYj&#10;hRDMRkSaJwyshsBRbcrrZInR+pI+ywAnqHx7+1uonlmaymifsXqErRor6Qi2butFV1chQsOovKia&#10;x43WQ7ivJQoSvZAZaYucKAtEuIzEwNRQbFyQQHs8DAmhhkiKsoeWzkCjsePnDGEhaIIZVIBts4vR&#10;ubAUvUsqMH9NM7oGJrCAc8NwfqaNypLfhypOpYKJiakCO1MTIxiMGwUj4zEwtzSCtcocMoezys0W&#10;1g6Wyjwv+oZjCUNCcexIjB42FObG42FtZUVA8RgLK1iaWMCGgLQxtYaduR2DIBI4EVL2tNMCKp3a&#10;04UATEWQSegAKaHiuq2FHWyoMCVkXUL6BUpjhDIShJCUujlZSmduyQDzuOWVEBv8eAOIrouMq5MG&#10;Lo5eSjg7eCrhRBUo2wI/AaGEQNDZQUOrKyNABHhif70UNagDnw6EEgJBT7WnMp7eRe0EL4oEGa4q&#10;KlAyMnmG0Jb7UhAFOVD9x6KkIQfppYlIyNayQKW7SI1ATIQ3onxcEcP3T0yiQyktxPzSIqyqrsBu&#10;KsAjbVNxqqMd57o6cbGvG+e7OvDM7JkE4Fza4DnK5Eqvzu3DGwOzFEX49qrl+GAjBcOWzfhi23bc&#10;pg2+f+gY7h85hfsnzuDm8VP4kvHTa6/jyqVzyM+JQk5BFBonF9DxpNAChyGPajCPkMvKD1Tgl03o&#10;JVENtrXmYOmCSWhryUTntHzo1c3IRmNvEabOrUJhYzKieGC0tO4WhyKmNBTBOSw50pzRuKASHasn&#10;oXGgBFOXVKGqJwsJ1SHInBSLCX20xu3ZKG3PRURBIMx8jKAKo6VM9kd0ZgwiqKqi04OhTQukmvCn&#10;J6easDejmhiJ4eOHYChVRXFTMubsnozmNXloXVOAxkW5tMHFiMqjnUv2RWRKGOw97GAifQgdGI5G&#10;/FOc4R4gFZlDYOphgilLqtGxvhyTl+WgZ81EOAdawNJxDO32GJZuhvALohpwplow1EPzpHzs37EU&#10;E0uSEe1pg3CVISV8EDZMLca95w/g1pM7Cb9NuH1uD9XfXtw5dwQ/vXAJPz5/CT8QfA+p/r4TAL78&#10;AhXhM/j6xH68v20V3ty4GO/uWI4zC9qxvqkQA2VJOLVwOm5fOoyPD2/Ge/vW4+oRQu/oQXxwaBc+&#10;5PmvvnYYC+eUoG5SENq641Az2Q9N08Nw8MQM7DkwFTMXp2PxjhL0rk5Hy5wI9KxOw9yNhZi1uhDL&#10;tjZiHmFm4zgSxmZDYGVF6+I8GuUTY9BElVbXnApHj7Fw8dRHdJIzfELNUDIxFn1L69DUm4vGvgL4&#10;aB2Vjux6Y/RgQph5+TogNy8R+w9sRCofBgPDoQgOc2VJGoMduxdj1875mDmrGsHBlrCyfAIBPqYs&#10;UWMwgZES6YjCBBdEejyB2iwH7F1ZiNM7avDs8U4c2d6BltpEpNCiFxYmQu1NO+o4DhOn56OhM4vf&#10;JxPtcwsxc1ktEvP5gEY4wMhqNIaNGYLx5obKLH9DRxCIvHdqJ5ajZWodqhsLMHFaJVp7GtA2qxmt&#10;M1vrVfgAAFaTSURBVJswaUYtbXsZr0ERsouSlR7/xub6GMXzjB07GibjjWFpbgErC35/E0vYEVTW&#10;ZiwsxWITbLaPAPg49B6P/wRAUXLWhJ/U/8m6ouxoewWAMixO4Ke0znIpNlgHPF3otgV6OvDpQhSg&#10;gE0Hv8dDIKhTgi6O3gSjHD/YuVreK+cSmMq6zgo/DkFPNd+v4ed68zvIsFJfN/iHEbbe/O78j4Ki&#10;feBNsaHytEBYkj/ya7KQVZGOtMIEZBcw+Iyn0z1pvZyQ5kvIZCVjQUUJFpUWY1VlOXY1TcKRaa04&#10;NWM6ztL+niYMn5rZjdcWDNAGz1es8Jvz5+JtAlHs8NvLl+L9tWuUbjFXN23GVzt24/bBw7h95ARu&#10;nTyDW+efxOdnzuKTs2fx6UvPoqG+CN6E9KTmEkzvqkVxVTIKK+JRUhXPezYUOflByKfyy6YynEYA&#10;rlzSjI6p2cqwS73K1kRUtiahoSsXZVPSoImxQ1iWF9ImxCJlQjSSa7UIzvNEaWc2ejZMxvSVEzFh&#10;Zi4qujJQ0yfLTJRMT0Ml3188LZORjcjCQGj4EPgmCrzCEZwQgEgqwKA4TwRGeyM8PhiuvizxfF0w&#10;xmIY9MbpIas2HL3ba9G2uQBNKzNRPz+Dn5MJVYgp7P2s4OTjCGPe+NauNrBwJDyNnqCCHAdHb2eM&#10;NB5L5eqB/i3t6KEFblmSi3mbW2FPq6ZPdemuGYPDRxfg9XcOICvXFy7Ow5GgldREw+FjNwJ+lsPR&#10;XRqPE0umYV93NV5a34c7BOCts7tx78mDuHv+ML69dBo/v/QMvn/2Ih4+9zS+e+ZpPHj2Er5/8Tk8&#10;fPEZ2uPTSkPHmbnTcXTmZDy5vAdHaYFnEhqLJmTgxc0L8OX5fXjv4EZcObILVw7vwzu0wu+c3Ik3&#10;LmzB5rUtaG2PpfWLR2WTJ9pnxWDXkcmYsyQTU/ujsHR3GeZszEbrohjM3JCN/g35GNhSgc0ES/ei&#10;coy31YOVaihMrWQWPj3aFHuUN0SjuimJKmskPFgouXiPRYDWBgvXtqKJ/5fU63WwYLNwH4Uoqv64&#10;rFCkF8bwe9RgydI+dHZNopUcBxsbI6xYMRPPPXcMW7cuREFeFIJZmPj6miCLtiI/NwjlRRHQhthB&#10;62+BpBBGoAEm09L2Nvph40AqLj+7FDtWN6GiIBSxUR4oKkpBTFIw/CJdUdmShZpp6ahuT0Zzbw4m&#10;dWUhLNUZuTVxyCqLg5OXFYbyHtEbSZUZ54/WGRPRN68N0/sbUddewnu3DE0zqwnzatR1V6C6oxTV&#10;00pQPbUIzT0TMG1WA2qaC5CYGgkXVwcYGoplpgOhIrQyJwAtqQipAgfDZhCAj6k/Hfikzk9ng/+d&#10;BRa7Kw0fSuOHtABzWxSg1P2JxZZUWZIMQQAofQbFGovl1YWuzu9x5afAy8FdAeCgzR20wLp1AaAo&#10;QR0IBYAujlyX4XaPoKc7l6hAXegssAJBDRWk2o0Fkju8/DRw1YgSdIeDuzVcvOwRGueHoBhveEie&#10;PRaEImiSCb/43BhksiDLosvLy4pBXlIYojUqpHm5oJlKsCc7A/MLC7C2uhLbJ9Vjf+tkHO1oU2B4&#10;rnsGXpgneQPn4s3FC/DWIio/xjuL5+PtJQvx3soV+GjNWny8joJhy3Zc37sf1w8fxefHT+Kzs+fw&#10;wclTuHKRbuyrL/DS80+ieXIN8gpT0NRaidKaTGTkRSqNIelZQUjP9EMenWlZSTiqyyPR2pSKmvII&#10;NJBxeo0sdWs7UlHQoCX43OAZa6M0bsSXhyG+IpwKLxHx1eFIIgg7Vjdj5qZWNMwtUQBY3ZtF4CUh&#10;vzUeZTPSkTclUckWU0LlEZbvB3etKwITgxCcGICgBG/4R3vwARQI+iEqOQKzlvSiY6AFBbRpLfMK&#10;MX1jCQGYh4alMkdxJupm58DKfxxsfa3gGsjSyY8y3ccZdq4WMKdFs6KVdqV0H84b2oeqct6WLsza&#10;1Iju1dWYv7GNFlmFEaP0sGVTD4DP8D+4gqYmLSJpxeIjLBHmYYgMPsjthZF4ck0PTi6YjANd1TjR&#10;X49vaE2/Pr2b9pcQvHAU9y9Sfl88h2+fFgA+g2+feQr3Gd/TDn//wtP45dVnce+pk7iwuA+7O+rx&#10;5u7l+OTMNhyc14xO/hELajPw1IY5+PLSAXxIS32ZNvjN/VvxOu3xy2c2YPe2DvTPy0PvggzUTwtC&#10;5/xErNpWgbop3iyg1FixvwJL95dj9tZcLN5Xifm7ZHsiFu5oQEVbDKw8RsMvikqWdjcmS43MSn/U&#10;taVSHfFm4P+p5nUcbawHTZAdBlY1oYr/VQMLr6RiX6j4Ws/SiZi9ogWzFjRhxdoe9PQ1oKAgBkV5&#10;MZg3uwXHDq/HwNzJCJAcjY6GiAhzIvhCCEBfxMQ4ISrCHokxzkigagtWG+DA5qlYOTsXO1eU4PTO&#10;RiyYkYL4UBNkJnmiRJK0lqQhvywdBdXpaJheipq2bJRPTuQyBcnFfghJckRBfQKtcT2K6zIQHO8N&#10;e40Fps9uRv/S6ainUi9v4v3XkoHyaTkop+WXblQFrRm8J3NRxBK+tDUbRc3pqJqah8m91eicNRmz&#10;abVSUhMweswIjBk9CuZmplDZ0LaaW8OKKvB3ABJYDgSeDoCyFPAJ9ASEsv3PRhCVsi51dnYEn3SB&#10;0dXhCdRE7cmYYFGCkg5LUtpLNhgnwk6n+mSpa/V93Aor6pAwc1J5KKCTcLRXw8HOAypbQopL3T4d&#10;AN2kUUTp//dP6OmsrywHG0MGQ9nvSRD60kq7E3y+agWCPoEa2LtYwSdErRQ6wVSBofH+8Ndq4BbI&#10;46I84Ucxk04HlVeagsTkIBRkRSE3IRixahWKQ33RmZuBOUWFtMIEYPMk7GubgqMzpuGgjBLpnI6L&#10;M3vwnFjh+fMUFagowYE5eJPK8PLSpfhw1WC3mE+3bsMnO/fgyv6DuHLsBN4n/F6TIXIff4Qfb97E&#10;nx4+wPXrV1FWnge/ADeERngihIrVn7bdy9sCGrUhAvzMkJakRm6GNwvrYKQmOPN+dYBe7sQQFDSG&#10;IzTTAb5JdkifEIGC5iQkEH5RhUGILglFJN8QUxZG0GUoKktUYEFrAgqmxiGnJQpF0+JR3pmKQsIw&#10;pyUWuS2JvBlz4ZvsSXjZQEN15h+noRLkF4vzYWniB3WQB4HmSOtTiYXbZmDG8kpMX1+E6Zvz0bwi&#10;A1NXFqCoPQ6jnZ6ASyhvMn/eGL7OtEwmVDSGlOomsFMZKXkAh44cDt8IX6zeO4COJZXoWV6DFVt7&#10;aH3N4OFujr3b5+D7By/h6JFupCeZo5jWLNh9OFpLwnB+cx8urp+Js3yojsysxy4qh8NUgV+f3Ibb&#10;Zw/gm3OHCUBe7CdP47unn1TUnwBQQizwd89TDdIW/+nV5/DDK0/hvb2bcGjWFLx3aD3uvnwc759Y&#10;jwUT05V0892VCXjp8Gp8/OR+vHl4O17etxGX9qzAhUNLsX93H1atm4iOOclo7dViyswoFg5UhP3h&#10;qGn3xLJ9pVi0uwj9m3MIv1IsPlCL9hVZLKSckFHriwkdLP26c9EiCUWp1mumpVABJaOWBdKk6dmo&#10;akwg/EyRXhROgNSjkfDLrwuBOtIUvSuqsGpvO+asrMciFnJbd81CTp70GzQmAEN5s2gQHmYPHy9j&#10;7jMn7Ny47Qx/qr3gEBYkEdaIiLRDfKwzosNtEBFgjNeeWY/DO9qwdXkZ3ry0GB++th2rFzUghfdB&#10;TnY0gkL48Pm5wkFtidiMEFQ2ZyG7MhJlzbQtNeFIKwlEQp4fSpsy0LekjSoxj8DLRR3/n0beMxXN&#10;OWjuq0JdbzFymljwtqahblYJKrvzeS/mo7Q9B2WM4ikZKG3OQOVkuQYFmNw6CbPm9CIzOw3jDA1g&#10;YjIejg5Ua9JXj4rMjmrNXlSbFVUZ4aaA7Q+hU4T/AkEqQoGXzgLrVJ2cUxIgCARF9TkJREUxUgnq&#10;FKC8Twc/nQrU7dOB0IXg/FelN1j393joGkfcXXzg4SItxP+q/nR1gbp1CbWrBu6uPMaD6s9HTSup&#10;gX+gL7wDNDCl8tfwPwqPC0RcWgRCY32hJvxUXjZwDXaDd6QnfAjCKLq7pIxg5OZGoSRHi4RAF8QR&#10;glXR4Ziek4X5ZSVYWlGKLU0TcbBjGg7IeOH2Nlzo7cFTfb14rr8PrxN6by4cwGtzZuHV/n4qwUWE&#10;32q8t2YNPty8BS+tWoMXN26iaDiIVw4dxvmdu/DNJ59g64oV2L9jG/Dff8FTT56Cvcw5bqOPwEBn&#10;3psu/F3GcFSNgrNqOGJZOCfHuUAbZo2kWCdkpqihl1LjTbtLwhMKBZPjkFAegtjiIETkByI8NwCh&#10;2f5IKIviNm2rVkXYEU7LagknyQgThayWcBS2UylMj0NuazQK2hKQzwcvvzWVN2A+ajur0Ng7AbF8&#10;kDz5BWSYTSAB6BfpR0triNA0P8zf3I6qziR0bSxF1+YitK3OQ+f6ClrsTFj6GcJI9f909tbhdV3n&#10;vq4Sxwyy2GJm1hIzMzMzM6MlWQZJZpmZWWamxOE01LQN28GGk7bpbk+797k9Z5/3fnPZat00vfe5&#10;94/vmWvONddcNMY7fr8xxvzGQhYZzmOejrKk5jyMreajZyB2T0sD7cWzmfWEBj4B7uw/M6m+W2Hl&#10;VDXL11TLDzFfqK+ipiSSwc4kaspciAqYS1uFirosV7oE7s8fWs21jb1MjzZwd2Mf7wmg3j8xJQA8&#10;oL6F7cvLpwWCZwWCF8UGX1dPffnd3btqAP5O4KeoP8UC/+nFZ/jzy0/z1e0LPLdrklcObxSlt4tf&#10;X9rF1Z3LGa1LpjE/kMn+Il69Ibb33F5uH97Epf1r2Lu5nalNdazdWMbQGrG5A6FUd3jROhTAio3x&#10;rNufzdbpMtomgqka9qZ0UApcpViTbD1SGtypWR5HWVeUQC+Gur5U2lYV0DCcQ1FzDHl1kQLBJEqk&#10;UUvJ86J3rFDUZb7YzHhRWvaMbinj8gvr2Tfdw77Tvew92ku7ANTJeT7eKh1CBGwqTx3cXDXx9NDG&#10;RSDo62OJl48J7io9vPz1CAwT+MXaEamoz1Bz/H20KcpRMTmWx7tvHKC3OYJj+3p4+82L+HvbCySW&#10;8OQsDeYumMVTCzQwsdahpDadzOJw4nO8iMl0JS7bk+TCALFZXnSvrKOsJRu/GFex7qUUCQwL6gWA&#10;Q+UMbm4lvzWF+PJQgWAybevqKR/Mp1Vg2zHRQONIBZVdeZS1ZlFYnUFJRR7VdeU0t9WLCs1QT6zX&#10;05XG1MQMU7GuymRmc4GZhZH13+cazoDu3wLwEQQVcM0MgiggU1tggZyi/tSZohX7LKHYZRtlGoyE&#10;cs7MaPEM8BQF+C8hAJwBnwLBnwPh4wB0tH0IO6XPbwZ4itp7HIDKvloROsgxR0c8PN0ICPCVBs0H&#10;J7HDOgZLsHe1wjfEEy9RVfbu5rj524vL8MErwhv3EDfsvKUhDHMkLMmL2CRvsZpB5CQHESHgjHSx&#10;pSYhhr6MNFbmihWuLudgq7isjlZOdbZzua+H6/193Bl6qAJ/ocwJlO2LAsFXlD7BdZM8P7GGu+MT&#10;PC0A/OrZ5/nzhw/44wcP+PSNt/jTV9/wzmuvM97fz5cfvs/n99+lqboYlZsVHq5mUnad8PYyw9PN&#10;EA8nXYJ9zQkQx+flupQgXyMiQyzRKB0UpTAQT3KdP9lt0VgFGDLH5Em0HBaiabMATesFmHkuQyWF&#10;zzHUhvAiP9o3VFO1Ipv01hDSWgLJ74skrzfi4VrBogbTxRJHlPrRvKZK1N0w3RNNhIkHdw2xkhbD&#10;Xqywu0hpT/Sk4DsFW7P5xAg5zcGM7C2ne4tY4U3ZDO5WFE4pFf1ZFLVkSmWIwsReC1dRMbbOS0hK&#10;diIp0owgDwM8HQ1QeRkzsrqIVRukpTnWTnFFuFS0BdSWJ1CSLZ+5OoD9mwvZviaDVaJcewp9KBMJ&#10;/NltZVLyTq6s6eLe5lF+c3SKd45v5YOTe/jozBE+v3CKLy5O8/WVi3x3QwB45xEA7z6E30MA3uYP&#10;sv3DvZv8cO+qXG8/Lx/YwK/P7+L9Wwd588Ye+mrjaCwLo7kmmjXLSxmoS2Oiu5i9GzsYHy1mcqKc&#10;DVOVjG8qpKLJi7xKG7F7IYxvSWXqaAETBzNoXRMoKjCXtcdL5T/zJarcUrahVA5Fkd8WTGVPHA3L&#10;BYCrC2lZVUxVbwZVosTr+rLIKgsSpWVHZWsMtd2xBCYY0DgUw+FLA0zsKOHIuW72n+ggOdsJlZ82&#10;AUF6hIaaEiet5NBACWNj1dTUJooy9MPVQ0k5tAR3P10CokwIibMgOtmBgHBzAkPNRA0uw9RUg/BQ&#10;fT758AKTKwtxshGgehqzaOETzJ//JEu1l6Crr81S3SUsXjqbYGkUG1oLSMpW4R6kT0SKE/nVkVKx&#10;3IjO8GHVVJ987mJKmrIJSvRmiel8iQVk1SSxfFMn6dXxovbSSBfFmFQZS4nY6qbhKnrXNLN8fTdj&#10;0rgNr+mmb6iNgeEuVq4ZZvXECilH8cyfNw9DA0MM9I3FBptgJHBTQhkNngHd4xB8HID/dFwg9q99&#10;gPKcYoEV6D0W1soxUXkKNJXzlK0CQAV2atv703jUBzgDwMdt778DoPNPQPdzAHR39MDNSV5nZ4ej&#10;qEAfHxV+fir1CnL6hqKmzPXw9HPGO1Ber7JV30ObUShqvSBNxIwbXqIKVVGu4tCW4RNhT1qOiKDM&#10;UBKUidKOFiT5elAXG0V/ejITogK31lSqIXi4tZGz3Z1c6e9Vq8BnR4Z5eeUYr61Zw6uiBJ9bsZxn&#10;VyrLvE7w6q6dfHb9Bn944w343R/gT3/hv3/8E3/5/Z/49O13+Pbdd/jLF5/z4asvMdbTip+bDSoB&#10;YGSIC/6+1vh6mePraYqvhwk+7svwE+cS7CuNdrANGoN7a2hen0/DRD7NkyXktiViJpScbfgEGqKw&#10;lMWNFhrNVScc8I5xwzfdhVop0N1baijqjyOrQ2RvTxjZnSEU9keT1x0lEUdacxRVy/OpHirAJcIc&#10;S29tfGIcxAa74h3uhZOvM4b2y3AWqO69tI70hkB6txSKxSulb6qAro1F1K3IYsOR5aza0cearX2U&#10;NyQwtbOVg0fbeeuXO3n/1S28dnMdZw8NEOK3lPbOYKZ2F3D6chch4YZSEBeICqmiosCbm9NDnN5R&#10;wf7xHNZ3xFIaakRrgiu3Nw7wiii2pzeMqhOPvnVoK28d3sKvDm3j/qnDfDJ9is/PT6vXJvjuxsMJ&#10;mAoAfycA/P7pWxJy7BllaoxY4dvX+O7OZT6+dEwAuJ6XjwoEr+3l/L7l1BWLHWhLZmAol/LyEDJi&#10;7WkqC2diRSkrxLqtWVPM+NpiVotlLK3zELvmQtdIOMvHY1i/J5MNR3PYdKKQfVcbWXeinLa1ovoG&#10;gmhanUD9ygRRh6KaBf7da/MFfoU0jZXQvKKElhGxi42x+EZbEpXuKHY4lqJ6P7IqnFm5rYCDF7pY&#10;v7OU4+f72LG/icxcN2zsZkkl0BfFp4uN9ULSU/1Yt0HOE4iMrmyka6CUvPIwolIdcAvSQhWuT1ii&#10;Nf5RFoTG2hKT6EhEtDnefpo0NUUxKI2Ynu6TAj4N5i+U8rR4Hnr6+qLQTdA30Gfe/KdEgVgyNNRM&#10;kig+dz8dAaEnCZleZJeEi20PorA2hcPSoPSuaqdzrBVHJZebqEjPMDcBXC8lLfmUtOWTUByDjq0m&#10;GvI+Gos10LfSJDDKi6TMKNKVfsf8RGqaSskvySI6NlRg7ozmUk1RgA/v3DARm2osas5EQhkIUYPu&#10;J7D7FwAqWzmuTMA2MRYVqdz1ocBP9pVBkJ8DoKVYbGUe4OOqT7G9M/Z3BoQzAyJ2j02DUeD3/wpA&#10;scAK6BTIqfMBylaBnhKPQ3AGgA629moAqlQCLj8f7AWAymqMyoi7l78LodF++IW4y2NnPHxdSEhP&#10;IKcsS9R6OJ4RjvKbz8fCS5fk/BCSM4NIFRXo6WiGh6URpRGhdCTEMZaXxabKMvY21XFA4rSowEs9&#10;3Vzt7eFWXz/PDY+IAlzJK+MrBX4jPL1qlBc2Sz3as5O3z59jbWMjl3fv42+/+5H//MOf+OCXb7Nz&#10;fJJ3797inds3eE/q4Lr+dhxNtHG11icm1I1Abxt8lHT5AkE/LwuCxb1EBksZDXUkPsIFja6d5fTs&#10;qqJnZy3VYp06NzZSNVhCaGYgvnEq9G101KNvc7VnYeSgi7YynaLIm45NFVSNpVE8GE12VxCZ7QGi&#10;BgPI7YoUSxxFRoscbxNANsXgGi0FxkfUW6iFyGZRgGGe0mLYo2ulxxLLRew8PymVWSrxeCZrjzTT&#10;uDIVr0QTTOQ1OY3xDK5vEQB20d6fTf9QCpeuDsB/3+VPn+/jzVsDvHZnDVMT6Rw6UsL+4wVcuiWW&#10;cnuJWDVdetsTqS31oL/Rj13yeT96borDAgYfAfu97ct5ccdq7q4d4eb4cm5OjPCucs/u2UO8fWwP&#10;7x8/yMdnTjwE4JXL/HBTufvjLj+ICvzh9k2+vX2dbwR6396+wo9ih5X4Xh7/9tpp3jy2lUsCjKNr&#10;W+iuiqYwy52yiiCqBAgVtWHkZbhSmquiWSzq0FA2Q8NZ9Awk0dQZTkquObVtPgJ8V7KLzRiajGTN&#10;7mS2nCpi4/EiBrelSCORSs/mNHqnsmlfmy7gk9evy6ZpRQrt46U0r64iqz4Bt3ALDOwWYOw4W2yl&#10;M6VNYq+7wilpVlHdEyDgEFs8kiCKKI/IGEP8/LUxE/Xm42VIZLgTWvI7LRGQOLqY0tBcxIaty2nu&#10;ERvZrtwhEkFsjgMJ+S5EpNtLZXAjOc+HSAFgbLIj6TnuxIvqdPNcSlZOAPeeO09SSgyz58xm4cIl&#10;Ah5d9HSWoaOpKZXeiO72OkrKo/AWBZgqFrqsLo669kwiEj15comG+m6Ence2sXLzGC2DrWiZaKFn&#10;rs3wZD9ty5tIKUykT5R8XHa0uszO0ZrFXM0nmSswVKbPPKnEPA3mLZnFHLHeT87W4ImnNFi8ZJF8&#10;T7mWrqHYVwGYgMlUrKqiAM11TLDQNflZAD4eyjQY9aTmRxOhFQAq+2p7KxCcWQ1OCcUGK3efzOQN&#10;/LvNlVD2H48ZEFqZ2auBNwO/x23wzwFQGQRxtHZUJ0WdgZ/SF6h+LPBTHv99384ZOxs79epxXl4C&#10;QH9fzC2UJWMN8Av0JDjSTxSgG+a2BmgZzEfXUBMtPS18Q1XkV2UQmRmAe6Qtxm5LCUnxEDegjLwG&#10;irU2wVBzLkmerlSFBNKXmsza0iJRgRXsa3gIwIvdXeoJ0lc6O7kjEHx+dISXlAnSa6VeyvbmxCr2&#10;trdybGyUc1NTDFTXcPPkaf7PX//Glw8+4/qxk7x+7jRvX73Ix8/f5Z17N0gO9sLeeAnRIa5EBbsQ&#10;FuAo0HOWcCLM347IQHt5zonYMAFg7/4aOnaU0ballNbN5Ywd7GHi6AiTh1aw7+J2aW1bsHIzZ7bm&#10;LJ6QijDLWAOXOCuqV+RSvyaH2tXpFPRFkNMVSkqTn6jAWHI6owSEceS0x5EtlssvQ5RCnLQGcZai&#10;+CzwjnPHxNWYxeaLmGf8FAevbZYKXET/xlymjjcQmKLL9NOrqe9NY562vJ/XQkoq/Nm2vY4eeZ/J&#10;ySR+88Y4n74xxlu3uvjq7S38xzdHuP/Oas6dzefIkUymT9fR2xlEa70vjdVuTA5G8NHzG/g/n57n&#10;9q4Wos3mc3NjDy/vXsPzW1dzdZX8+FsmeHD2CG8f3c3bh3dzXwD4qQDwt48A+N2tm3x/R4HcbfXj&#10;b28KAG9c5evrl/n+5jV+pwDxxkUB4gXuXzrC+fX9NGYE0F4RTXO9KC8BYGa5P8V1oVRUBVNcqKK4&#10;xEegniW2LJuO7ngKyz0IDNekok5FbrEdzu4a1Hf5sGZnOuN7s1m9J5fV+wrZdraZ1QcrWLmvgv7N&#10;ebSsTKZ9dRrxRY5SGI2xDzBmqeU8tK2ewNBhNo4+0ioGGFDfmSgRQ26FK+HJ2kSk6rBZXEBTdzRx&#10;6VbEp9vgJ6quqSGSV1/cR1NVKBEBZuhLA+ilMqahPYemgWxRlkpihEQyqz3IrPEkqcidkGQbQhPt&#10;SC/wp6EjhegkW6LjzVm5soA9+/p49/27rFjZSkCAh1QyFU88IfBZqNyTbcRTGk9QWphNVW0m8ane&#10;VDVkSEORrs5KrKk/Rw20RXpzRRH3cfD0XnYc2UpWaYZ6rZG6tmrGNgyTU5lOx0gLBTW56tsrdYy1&#10;WWa+TL0utGLnFiyezZNynacEgnMFgMq+gZE2pnKOkiRUGQzR19NHX1deYyAA0DFSA/DfKcCfAtB8&#10;mdL3JwpOVJw6OaqBmToU2CmJG9RTZgSAahUo5ymjuwrkFMX3uOqb2c48p94qADS3F/g5CPiU/kAn&#10;gZ7z38NOwt5aIGfz8NY4ewGgvahGZTDESeywYomVx+q0WHbyvLWSgPXhhGkngaCTvRMuTvK8s7P8&#10;Pz7yX7vgqXJSp8oKCPHEwdUcXaNFLNaZg86yJegYaKsbE0sXEzJKE4nJCcY/3pXIDB8SRLFnixJX&#10;km4sE2B6WxmS5GpPWWggw3mZTCpWuKKcY63NnGlvZ7qtjenWFi53dXF7eIjnJlfz2vbNPLN+nHtT&#10;6xnNzWQgO5MXjh7h1Np13Dt+kv/8/Gveuv40b1+R+vjc83wlwuQzcWX/+dGH7FwxgNXSuUSKy0yJ&#10;8SUmwoO4GBUxUR6ECPzClAiwIzzAHo2+A9V07i6lY3cJrduKaNpUSFJzMPE1wWQ0xTG0uYvDl/ZT&#10;312DnpU2mjZzCczyJLsljqrRLFrXFYh1zqW4L5qigRi1Dc4WFZPfG0tKQyipjWKJuxKpGkmXc+LV&#10;aw+n10Zi42fEE7piiUxmsf5AH6XtEQK/GrYcK6awzpo//PUan312hOW9Eazsj+KUgPretSGuTLew&#10;cSKevjZXdq8K4/iGWF66WAf/Nc0bd+o4szeWj381wuv3uljRp6Iox5ABUahDLd68eaWXH3+1i/eu&#10;rWJjQzjn1tRyZ2qQu5tHuDjaobbAn5wT9Sf2971Du/j05CE+nz7BlxfPCuQu8c3Nq3ypxI1rfH1T&#10;AHjjFt9dl+21G2KPr/GVtEJfXj3PF9fP8/GVUzx/cDM5QfZUZAfRL6qpuSeTguZokkrkc6lTPQWS&#10;XeRFVX04nX1ptMrvVF0bQlSMMQlJFpRX+BIUokVKjhXr9pQxIVHTH0pekxd1ozF0rs9geGeJ2OF0&#10;yvvCGdpaRO1ALOaus7H30sRWtQBbz7k4+Srz//RJyPBmclMrzcp8zUIPImK02Hu0jqkjNQLQeFbu&#10;LpP/O4e6bl/Wb0iAv57nv39/kvdeHKer1hcnGynwDnMoaA0Vm51CzWAYqVW2JJU68spvjtPcn4al&#10;8zyOn1vH59+9gou3NmGRmpw+2cJHHx5nbEU2+/b2MTBYTnJqEEVF6aKYDFgiCmzOU7OkAtpTUJJD&#10;VkE6weF+6Oprilp8grnzZ7Fk6XzmCLysbA0ZF9idu36UNRtHmDN/Du6+UhZEcSv9gwX1GeqJ0Jau&#10;lsxeMAcTa3P0jPVE8c1mnoSSCdxHKkZObhKt7VXyPcfYvWcjmzavISM9ESP1Ylr6D2+j0zEU+P2j&#10;j08JBYIzE6F/Lh5OlRGYKQMe8lhRe+qtxMzcQQcTW+zN/jHNZUb5PQ5CxfbOQFA5z07UmrWVANBS&#10;1KCSSkseK8eUsLV2wOHRaK960ENA5ygQtJVQ5gTaWilpsMQW23ng5OCl3ioqUQkne0+cJZT3s7aw&#10;VttgXx93AgLd8fFzxMvHFg9vWzx97GUrDbKHDS6eokAdbNDUkzLmYk1wjD9BMd6EKTc7iFqPFxgm&#10;F4YRnOAqKv0JeX9NgpwtiHK1oSo2lIGsVNbk57CtopT9tdUcbWnieFsLJ7vauDAywK31k+yor2VX&#10;Yy3nVw7TEBZAvpsjB0Ux/vbaNV7be5AXtuzmnaPn+e7qM/xOIPj76+LMbt/jx5df5YsXXiDJyx13&#10;CwNRe254qywICXUgKMxetqL+wl0Il3oZ4m+DRs/ucrqk4PcdqKJrbzmNm/IJq3DDLdWCpc5z0HPW&#10;JjQ9UG0rNE0XY+KlR1JVBNnNceR3xasTp/ZsKaNWbGv5SCKly+NFEYrC6I4iptKPRLF7pYPpNK0t&#10;oFQUQ+XyNKmsmSSXRxKQ6I6NtwHdq8vIbwhky/Fa1u7N4sDpKr769gQvvzDG3csdvHpnmN9/cpiD&#10;U1nEBC4gPW4Rezakc3pLJqVRs8kJns9Ehwu9lcasarflf/3uKJ/8ZiPDopy2rsvhyJ5GDm+r5I2r&#10;w/zp/WN8//p+Lm+q48KaOi6tbhX118WVFZ28uWcDn4n9fffwDu4f3cunJw7y+ZnjfHHxNF9eu8DX&#10;N67whRLXFQjeUAPw+xvSAl2/xbfXrwn8LvLZpWkeXDjJg0sneevsAaoSfEmPdKKmKlaUVzqF0nCk&#10;VQSQlu9FUroTkfGWJGc4k5BiT2iECSmpjqSkORAdY0ZpqT/5Bd4ERepLo6ASUDVR2hGET7wO0UU2&#10;pNS6UdQdQkaDD0mVbtQOx7PxSBvhKdaYCqwCovVx8Z1DVKop+dLwtPWkUNsYS36RD7X1QQwMRTN9&#10;sYOxzSl0jsfRu05s9WQKrQPBAqtQvnh/iu/e28rHr23g5N56pjbUsHFbqyg/UaptKiq6fajoUjG0&#10;LoO//p+3OHVpgpAYSzr7c9lzeIj4NDsKCu0Y6Avh/gdH2LChlEtX1vPya2do7y6WqKSyKp8lmvNY&#10;uGg2Orqaojb8sHGwYsGSuSxYOAdtHU2xptosXboYLa1FaOsuxNHVis07xnn6hRvkFuWgvWwpm3dP&#10;0L2iXhR2LLtPbqFnZQ+zl8xjgeYisbqzMLM0Ij0jnqGBTvbt2sy1y6c5O32YqU2r6e1pIkAqvamR&#10;Pob6umI1LTFWEisoyVZF2T0OwP+nUACoAFIB3eMTpZWtEjPH1ceUkWGBmwK7mZiBoRKPw9FO4KTk&#10;EVTSaqkttqkV5kqGGAkbNQh/CsCHiRIUW/zQEv8jnB1UAj0lLdbD+4jtbTzksZv6tXbWAmVba5yc&#10;bHBVBhJ8HAgMdhX4KXPq7FD5OuHhJ+ErMHVzQltfC79gH5Kz43H2siYo1ovodH8SckVA5QYRmOSM&#10;idNCnFz0CBWIhgs8Y91tqIgIZHlWGquyMthSVsIhAeCxjnaOd3VwvLeL0Zwccl1daY8Vjrg4UCwW&#10;en1ZEeuLCzgplnm6Z4BXpqSOHjnN19NX+OrUBX68dpdvrgoIn3uZv314n+PrJrGQcqVyNFMv+xoS&#10;6igAtCMo2JagANkPtCMs2AGN7p1ldGwvoX1HCf0HahjYX0/v7hpRcPFEl/kRmOmFrv0SFhrNQ2O+&#10;Bg6hllQM5FLQmUR6U4R6saTalRmiAsUarc2lZlWGKME4dV9gSmMo4cXe6vmBPVuksI+kimoRu72q&#10;gqqefNpGq6nrzaVjrIjsWj92iVLYcqiU7uEg7jwzyL07vdw8V8+d6Xr+8GAPJ3fk0luroqHYkWvH&#10;m/nV9T7SvDRY0+jBWzd7eFpsb0PuMtYvD+PMgTrOHevkl6/s5+V7eziwtZmp4TyuHujiF2dW8/Su&#10;Pq6vbeXGeDsXlzcy3VXLmzs38OWFE2rr+0Dp/xMAfjp9jN8qALxyTiB4ic8lfntNfvTr1wWAAr+b&#10;d9R9g98qCvDaRT65cJp3Tx/ig/PHuH/zNIPlKYR6LKOiLEIgFEp2dSilbXFkl/gSHGlCWo672hon&#10;pQkEkx3JzPaiojJCQOhKdraKkpJQQqNNcQtaQN94DvXy27pHLiWxzJXYEifS6rxJrVERVyKqpimA&#10;tfuaxRp6ERFvRG6pC0FRi0jMNCav1ImGljCqawLJyLDhzHQvl690MbYmnNY+d1qHfKlqV9G/Ool1&#10;G/NZNZrIYSkXbz+/nh8/Pcdn709z5fJ6pgVyk9tKKW1yp7rTk7oeFa2DwYxMZtE5kEZ+SQCZeSoq&#10;a0MFtiF090RRVCzKrshB1J2HfGcjXnpjmvufvyTKNlTev5vwGD+eEnWnrTefRWJdFFs7b8EstLUX&#10;C/y00NFaivbSpRgbLVPf2ztn7hOiTFw4ceYwV29extrJgqrmAtbtHKa+t4jjl/cxsW0NTyx4Un2t&#10;hORYDkijdvnCcS6dOcLOTWvo76wjLTEcvaVzWCTvvXjubLTEjitrjhgJyGzEcqoTJCgAfGR9lZhR&#10;c/8uZkCnnKvAUDk2A8HHwahY4Bl7OwO/Gegpx5TtTMwAUIGeGnzmNmLXHyVX/VkACvwslEGThwCc&#10;gZ0CRAV+CgQfT6RgJ9ZZgaajnUBQAGhrY4Gzs40oQBf8lZFeAaHK1xHfADdUEq4qZ4IjgrGyt0LL&#10;QIvalkpySlJx87cjON6TRAFgcmEIcTl+qCKtCAi1IybSjeRIT6K9bEjzdqI5PorlmWnq2+U2l5ex&#10;v6WVk7197GpqJkhXj7qISHa1tdOeEEtNoC9XVo9xbvkAN1et5LVtO3hw9DifH5/mi5Pn+PbsFX4U&#10;BfitAPC7u8/xx9ff5Ps33yAtyAdTrTnEhku5CxIFKOovLNwJPz8rwgSI0VFuogB3VNK+tYSWqcKH&#10;sbmIwf0NdAqwMltjiCsLIjInEN8YN55UMoGEWdM+WUNJXzpZ8nyqQC6rLZzasQxaNxQKBPNECSar&#10;+wIz5XiYWLzcjhixaYU0rs6mfaKY/g1NYueGGdvST6+osLbRAsrbo+hZnUab2KrKeifWrIni4K4M&#10;Dm2J5/UbLXzx1jifvb6Gv319gtPbC5iS8967Ocjx1bG8e3OA39wa5ulTLRTE6xIfOI/yHIFJgj29&#10;bWmU5IdhoKmBhY4GthLpvtZc3dzJM1P9PLexj6sCwEO1Bby0fozvrpzl09MnBYKH+Oj4AT45fZTP&#10;lbV8Rdl9ceWCxEU1AL/+OwBFet+6owagYpM/vXiGd04d5DenDvDhtRPsVpIJGM8mNdGV4poISppj&#10;qexIpKAqiLBYcxJFBYbHWpMm4Kuui5fK6k5JaZTAL4jMzCBRgbFk5PoQnmQpys6CmGx7ApPNCE6z&#10;JK7IVSyoN3ktIeQ0BJEr0TCQwshEHoePt1NS6UhGjj6lFVYkpWrT0RlEY4M3SYk6/OpXW7h5s5PR&#10;lT7s2B3HmXNSiAsMBVQ2tDaFUpThSFGKLZ2VATxzeZLPHlxh+842uvoSBWwelIn1rW11pnPQj3L5&#10;v6obfaiuDya3QCXvF8jgUCaT64s5Nd1PRa03sSnG8v2lQY0yIjHPi/bhYnIqomnsLmTVhm5Ss8OJ&#10;TwkgPEpsf6i/eulTZVlTA11d9MWO6mnpqtcD0dXRRU9Ph9lzn5QKqeLyjfNEJATj7GvO5I5+mvqL&#10;BX7DAsQSqZyaAuIy+QyHOX5yD5vXDlGRE09imCd6C59CZ54GuSlR+Hs4MFdAabBEi2VLDdBfLNZ3&#10;mZ0A7CHIHoffDMR+Lh4H5MzjGfX3TwBUJkI/AuCM4lNDUKytAjzl8QwE1VZYwKhkkLYR0ClhayO2&#10;V8Le1kltf//VAstxdR/hPytAZV8Bn6OdpzqUx8oxpQ9RGRhR+gHt7WxxsLfG3UOA5+emhqACPv8g&#10;DwJDvETxqQRo/moAuqncWLh0HoFh8t83l+Ed4oyVsx5R6b6kFoVJhBCW6kaYWOGYeC8yxElmKrfR&#10;edmS7u1Md1YKq4rl/8+TxqukjANtos47ugk2MpUwoyUhkemxlfSnJHO4o5Xnpjbw6rYpfrFpE/f3&#10;H1Cny//86Cm+OXOJby9I/btygx+eeZav7z3LX997h32rRjFfOp/4cE8iwlwIFhscHulCVLQbCUne&#10;4rQC0GiazGf5vgZ6d1aJEiylbWuRelS4baqUoT0tDO1oY3hrJz0ToixqE4kuDBIFmCPWK0WtAh/e&#10;/RFCUV8c1aIEWzYUCAgFaCNJZLWH45/lSGylN61igQe3VxNT7IWegzZhaX7qWf2Dk430j1eIDc4j&#10;t0pFQoYZGdlGREc8SVyIBgP1Znz6xiC/f3ec//xkG8fWxVMWt4AVdY68ea6Rty4088LxajZ2+FIQ&#10;uYg4vzmUZdoRF6xHsEqbqCBjSgtC5A+WirNEA53ZGhREufPW+e08vbmfpyc6uSGQOlyTxzOrh/j6&#10;4rSovlN8cOyQqMCHAPzs3ImHALx8XgB4SZTgFb5RW2BpcUQBfn9LFODNa3LsMr8VpfjB9FHeOLKL&#10;XxzdzvU94yT6W+LroStgl0ahLJA8UUdFNSGUVIcQKpZxia4G9q6LsHdeiq6ektLeDnPzJWJxlkor&#10;5UVBcRR55UHEZ7kSlmxLbJ4UqnR7Ego9SK3wIacumNL2aNLE5mZIbNhaztZthQyPhPCLV1fyzTdH&#10;OHqkmI4WNxrrnOjuVHHvXj/HjuXR0WXOiy80ATdYtyaCtHgtwn0WEeNnQFa0HYaLpNEzn0taki05&#10;uR7UC2RPH61l++ZUamss6ev3ZWprDj19kRSJwusfUBZYSiI/z0UasRzOXholo8iNiGRzMktVhCRZ&#10;Yem5EL84ayra0yhqSKSyNZ2m3jxGJ1sZHG0jJT0WSytjliyej76uAj8djPQM0VmqI2pQFJqRPKe5&#10;RD2Cm5AWQ3p+DP5RTvStrpPfN5rBNW00dFQxvn4lzzx7k1Wr+/H3tcfZZikW2hrsGG8jwkugpjOb&#10;z997haevnCTU04XN4+NkJ2WwcNZCsbOWWBv8KwAVkM1AbiYUqCnbmUESZatYZ+W4g6nA7RH41PCT&#10;16sXSFeSIjyC3Uw8rgYVOCpbBWoKANXp9B9BcAaAM/D7uT5Ah0eps2ZCUXoK8GZGimcg+BCMzgJa&#10;uZ6VXN/SWlSgLa6ujri4CnhtTHBwtlKvwuihcsQ/xJuw6BCxxO64eTpjaKbHnEWzWKS9ABtXE4Gg&#10;I6kFYaQXh6sBGCsuJixZgJPlrx7cyssKI0WAFGBrRGVcOKMlRawqKWVNSTk7mtrY1txBqrs3MfbO&#10;VIZHkurkRI6TMxeGh7i5egWvbFzHK2sn+OXmTXx26BCfHT7CN2cvPFwz5PI1/vDMc3wpguSPr7/O&#10;D2+9oU6bH+QuAiPej5zMMBISfdQwTkj2JVkBoGXIUvVo7prjnXRtq6BZVGDz5gLat5TSvrlcwFXO&#10;wFQzfaLaRrd30TpeSUlPGjmt8eokCKUD6eSrR3yVidBRlC5PoGOzXGNdLmnNQXgkmdI4nsvWc8tZ&#10;d7QLM+8l6vmFipq0UvJ4NaaKbcmgc0UWZU0hRCUpKsSagW4vksM1GGoQAL7WzY9vr+CLXwww3mBN&#10;eeRs6hOXcmhYxYPbzXz2/CCvX2qnKceUliIn2gQKKRGG+LgsYv+OVpprw4iNtBMbNQvdhU+wvq+C&#10;X1/dy9V1Ar/VLdxa2cJZqTB3Vg7w+dnTfCwAvH/iCB+Jkvv41BE+PassZXmST8+f4YtLF/j62tVH&#10;ALwlIerv1i2+UUaEb17li2sX+PDccV47tIM7OyZ4+uAGWoui8XBYSF6BP4nZHuQoI8DymSqbBIhF&#10;/vgEG+PkoY2l3SJc3ORzi0LV1ZsrAHgSzSVP4OSyTBSSj1R0Pyqa4smpDiexwIekYh8is50FfH7k&#10;1okSrxS4VgeydWcF7a1ubNuazH/+5RT87wsc2Z8tDYEOY6LYnnu6lyOHs9m8JZQtWwLYvc2fmxfy&#10;aak0JtBNg3CPBUR76mNvMBejxRqikPRIT7bHW7VAQGjCp7+Z4ot3t7BhZQhXLzTypz9eZd1kHvn5&#10;Hvzuh1f58fev0S8NZL6o8OHVuTz3y2NM7hJrI/CLyHIiINkG51AD6gaV0WRF/ScJCGMpqo1ndLxL&#10;CmgITzypgZaiAPVElenosExskYGOHrrauuopK/MXLOCpObMwtV6mXsEsJM6Vg9MbSBPlMbCqhR37&#10;NrJi1SCxsSEsEIvr5mTI5jWtdJZF8OHr05zdM4ivjTZ7N/Ry/vAGju5cK43A/6Glppo5GrMeZm1R&#10;Z17+Z+U3A8CZ/RngKVv1KK+i7uT4zDk/t+9oaoejxaP5fY/19c3Ab2ZfeU7dNyfnKQCcsb7KAIg6&#10;FCDOWGA57+8hMJsB4MzcQQV0PwfAh1ZYACnvYW1hI9e1wUGssL29NMLKVBjTZdg6WGJuZYS23mL0&#10;jLVQ1t92E7B4eruq+1aX6i5k9sJZ6JtpEiTiIrcsnqyyKJILAgSAnqIC3YnPCyRGAJiVE0Z2Wggh&#10;HjakB3lTmxRHZ04Wo8VltMSLqPIJItrBlTgXT6IUID/1FMMZGVxbOcrNsWFenFzFSwLCVydW88H2&#10;LXy0b4/Y4JPqRdS/VdLmX70pAuUmP7z4Ej++9SY7h/vxNNcnJzGYwuxoEpP8iI7zkjKmIjLGA41F&#10;dmINRS21biiiY0s59QKu9m0ldIs1Lh9JwyXejLT6CBpWFFIzlEvTqhKaVhdTqljgllgKe1LUICzq&#10;TSSjNZSoCnfSW4OoH08nqd4HrxRT1h7r4ujddQyKrZ5rooGG2FFty8WUt+bTtaKasBQH+bFc2H96&#10;kNaeKM6c7eGPP15j+kA21emz2dBpxvR6XyZq9ejOnMvyIn0a4+ezuckMPp3gz+9O8M2bE/zicg8v&#10;XBqmpcSN4Y4orpwe5s/f36S5yp26qgCSU3yJEu9/as8Knj6+lunJFq6ubeOGKIaLQ01cG+0R6B3l&#10;4zOneCDK7/5pUYGnBYDnT3BfQPjgtLKq23n1gMd3N28KBG/xtajAr0UBfiUK8OtbV/hElKLSB/ja&#10;we3c2TbOSye3s7otnwA3HcLCLUnJ8SQ1X1RdVSiFArKKxniauzLxDjJjmdlsaW31MDZZKACcjZ7B&#10;AhYvnsUyw3lqdejuY0B2SQgFNdGiliMegrDQm9zqMLIqgihpjKKwJlg9IXzVaIgoPhvuv7eG11/u&#10;orJoqVRuI3ZsjObWlQZ27ohl175oTpxO4eyJBK6fyeLYtiSG6v2IU80nyd8IlbUWTqazKc8LoKZM&#10;fr/YZeQna7Ou24OrB0Uxn6vj0olqtqzLpCDbET8vbfq6CrhyfisHdg8w3C/QrQnl1K0tTO7rIiLX&#10;lWSx1KE5TjiE6BJT4EnHqiIyKoPxjRVLn+VF51AVZy8cwtnVmgVSqYyNdKXyG2NsoMvC+fPUI8Y6&#10;uktZrLlAbceyChJJyQ1neKKFDTsH6RmtIasoFnsnS/UKc9qac9ERhWJrrsknv77KD++cY8tgFm8/&#10;vZPdq8sJcV1MQpAlV09t44O3XhAFGMuSuXNwMLf++wiuAj0FXDPwU2CnwEzZV0+BeTT6qyi7n4uZ&#10;1yqh7CsLGikLFymgUiA4A8Kfe6yEg6g9BXTqfj+B3kwox/4OQFF+CvyU5Knq7DHqPsCfV4EPofcP&#10;a6wMgijKUYGgvZ0zLk5uogIdsLCQ728jKtbJTn1rnAI77WVL0DfSxmCZNnrLtNRTjPSWLcXARIuF&#10;Wk/h5mNDTmk86YWhJOf7Ep0p6j/dQ8KH+OwgcopiyMuLIT5CRZSPM+UpcbQIAKvjE/DRNyJKbH2s&#10;swdZfsF0ZefRm5rBnQ3reXpyDbdGh7izvJenh3p4aWw5b29ey4O9u/j4yGG+mJ7mu0tX+V4A+MOt&#10;p/n27j3+59vv8Ja4tnhvF1LDfYgN9SA50Zf4JPlcAkF/cVoapn6aOEQZEVOuIl9Zp0HA17mjjIH9&#10;dfSILfbLsSWu0oeWNcXqtTZaJsoY2t5C/5ZG2tYKJIeyyG6T1lsAmNMZSWZ7KIkNPiTUeZLS6EtA&#10;tg01K9I4fk+U0OoC7PxMMXLUJDw1gOWT3XQOV5Ja6Eu2vMe2Q21s3VfH4WON/I//uAx/u8SxTSEM&#10;Vy5muGQel6eC+OROHX99f5xXTuYwWbOUX1/M5v6dBg5PhJMdtoDcaF2yo7UoTDbk87f3cv/1TZzY&#10;lcP00WbWrpXv1J3Dnq0dXDk6xpmpDqbXtXJtQzfnRlu4PNatBt6DUyf48ORh3j95gPdPiA0+c4yP&#10;Th7hs+nTfHXpIt9e+wcAv1IgKAD8+vYNvrh+iQ/PnuCto3t5ee+UGoCKAtw+Uk9Jui/h4RZEJdiR&#10;lC2NRIG3FJQgAWEEpfVxhMc54eiuj4ePmdgNE4xMFmMsLaqBwUL0DeZgZb1YKrUWhuZP4R9mRU55&#10;GMUNoryrwsmtDKW0IVoUlNgOUWHxCfps2ZBEY7UxuzaHc2hXPAUZi+lpNOfkgSzOHCvk2NEsjpxI&#10;Y9NWUX+XC7j/Zj8fvTbMzSMljNaruP/Sfn746C5bJxrIiLejtkBa9gRDWvLN2NHnyan1Ubx6pZWr&#10;x6opTDNmw+oyTh1Zh5OtqLTFT1EmhXzTRCu9y0vJEetf0JJAWXcqBe3x0qCG4p1shX+KKCxvXaxV&#10;2tj5LKWxN5vyxnR2HVzHvRcvoyXKYrEAbJmhlnoww8BwCUFh3hSWZpJXkkZNcwk5xYk4ehrTM1zL&#10;rkNr2LZ/NRV1uWLfBDw25ix4ahbOol5qihK4fXo9X795jDOb63jlwiQfvXKUCwdHaJDK6utogK2h&#10;JkZaS7A2WoaNqUDO6B+qTwnlsQK/xwE4o+yUxwrofi5mIDgTyqpuyipv6sWOHim/nwJwJtT7EorN&#10;nVF+CvwUGCrp92emw6jhp5yrwM9cUZH/uHPkcQD+fIhCVF6rXEOxz8pEaXtX9bohFtIQGBobY6UM&#10;jLg54Owp7yeNi6lyl4iJLmbmy9DR11TDcN6iJ9EzXUxSVghp+SFkSvmOz/EgLseXhLww0gqjSM2N&#10;IDxSAGyth5OlAREqV7orS4lwcSDN14f1Hd1UJaSSqvJjS3sX+7q6OTMwwL21AkBRc7cHurjR08ad&#10;/k5emxzjvV1b+ejoIQHgab69eIkfrggAryt3az3Lf/ziVf709m/oKSnEQX8JGTEBBPvbiXo1JiTM&#10;Sb3ViCz0IkeUXEpdCBFlHpSOJNOxrZSRo42UrUjCOlIbs8CFxAogB7c3ivWNJUOURnFPKq2TFfRO&#10;NdA8XkZxXwpF/YlUrkgR5ZhASrOKxHpPVClGeCUtY/flFUw/u42uVRVklsdR2VZM78o22ocqiU53&#10;lsocTFV7CN2j8awYT+L6lQ5+caeLIxvC2N5ny82dEfzxlz38x5sSb3Tx6rEUNjXpsblZl9XVeuwY&#10;CmKyI4IMZd5c0DzyYpbyyrU+Hrwyxn98tIk/fX2YPXsb6OpJpF+ityWGvevrOLpBVODO5Rxb0cyF&#10;1T18cuE4n50/xcdie5VJ0e+fOMgDgeEnp47xxblpvr1y+V8A+NXt23z79C0+v3aRD6aPqwH4yv4t&#10;PLt7PZe2jLJ7rImeuhRS4p2k9XEkMUMkfqYrGcUBxGe5i32zIybFg6RMf2ISVQSHO6sTkHqopFI5&#10;GmJpqYm52XxRRfrYOmkTFiPXyPImOc9XrIbY6booUZIxFIiSyi31JTXNjJZ6RybHgrhypoS//n4f&#10;184UMNJpz86NMRw/lMulS5UcFgAeOJLIjqkQjuyI5t0Xunn2TBlX9hXzl9+K0v3oIr3N0eQkWTLS&#10;FkpVqjEHxmL581ti7fdm8vJ0HZ++MUVrpTd7t3bx7pvPEB3iyyKBjqbY0zhpcccm2lm9a4BW+d+r&#10;B3MoEcdQ1JNMukAwryUKUzdNWoaLSC8JomuklL5VtcRk+HH6yj4KK1LRNljC7AUauKvsqGnKY0TU&#10;en1HIZUt2XJ+LXVSjszttNVrvrb0lLBuy3Im14+wadMERw/uIyY4kPribP7Ht+/zhwf32DtSzM7B&#10;PO4cWcH954/x/Yf36KpMYckTAlhR28bamlgam2BhbIadsqraI/gpoJtRfz+F3ozSmzn3pzHz/D+d&#10;KzGzLsjjAx4/BaASSh+govQeV39KPG6B//46AaCdAkBzJYHqv88c80+hDJgo76+oQGsFnI44KhOm&#10;HQVUdi54enmLCrTHRGBn72KFm6cA2VZ+I0tDgaAe2jqiCg21Wag5R1TgLIKj3cmriJFGOkSUoK+A&#10;L5SEnHBC41TYOhuJglzAsmUL5H31cLM3IyM6hCBnWyI9neksLRJglRLr5EJddCzHBwc50d3F1eUD&#10;PL1iiHvDfdzsbee6QPDFlcP8autGPji0j89OnuDb8+f5/tI1fnftNj/ceJqvb97lfz34mCu7tuNm&#10;qEdGVBC5aWH4+lgRIPVL5WWORqm0ykVdSVSNZFPQE0t8nQ814xmMCgCze8Mx8J+NecgC9MUWZbVG&#10;E1fuh6bDE+i6zcUySJfU+kh6NtdTOZxF7cpsKkYVAMZRsjyS3K4gfEQdeKcso3Y4WSyPGzG5Kgrq&#10;0/GJ8MTIzgAbUT3aZhqkFblS2R5IUYMbE5szGBsJ4caZau6/OMiKKl2pcDH87cMRfnM+nV8ci+TW&#10;dhXXNnuzp8eSl44XwR+vwH+/yrvPbqQoRodD67J555lhfnO7hS9eFWDerGf1qmhWjMUztDyWLoFl&#10;t0BwfDCfY5t7ODe1nNvbV/Pr47vE8h7jt5dOqRcwf3BGrPCJQ3wsCvC3Z07zjSjA764KAG88BOCX&#10;NwWAd27zzd2bAsAL3D93gl8d28uLuzdyd/skV7aOcXiyk8nBcrGRkWTleBOX6kREsoP6rglVuDEe&#10;AcuISnaVltOXjNwQUjICSEhWZuA7CATN8ZJwdtLD2VmfsChnEtO98Qm1IDFHRUq+j4SK4powMgq8&#10;SMl2pqxMrhW7gMuna/jywWaevlzJs1fEqq4JYvu6aC6cruDI0VyOTedx/W4tRw5m0FFnxO5JPz57&#10;bYBXLtVw60QlO9ZmkBqlRVGKsTQqszm4Ko6vnx/l9lQ821vtuHeohD9/fIJbZ0bxtNfBw96GpXMX&#10;orNAExNtbbTmzcbSfhndk41sPTXO4JZmalfk0yhOoqQnieKOeLLlc3cLHANi7MmviiGpIJCAeOWe&#10;5VxqO3IIi3enrD6NMVHqAytraenLp0kA1jiQQ+/qaikrQ2oIevhbYOmkQ/dAHes3rpT/eoRzJ06Q&#10;GR9LRXYy3z14nf/69DXaU/1xEqBm+5vTVRhDW0EcToaLMBVL7Whugq0oP+VuDgsTUV9mAh8B2Az8&#10;HgefslViBmoz6u7nwvbRecqAyEyob4kTwCrwmwHgT8GnxEyfoNIHqFZ9j2ywovwU+M0MgijgU/ch&#10;KmpSzrdR3zHyz1lj/i0IlTmDyvuLArQVW67cZeKgrCDn6ImXpz+JSWlEx8aocwVa2ZmLE7HA1dVa&#10;rQCXai0QFaistKbHEq35zF/8BA4epuSVxZBfEUp2WQBB0U44ecrv6GiEqZU2ljb6AlQT7OwM5f30&#10;cbUxIlBJkCxW2tlYlwQPd1wWL6Y9KZGzIyMcbm7kbEcrd0UBPrdikKfFBt/o6+QZscSvbVzLb/bs&#10;4MGRQ3x15gzfn7/M75WJ0Tee4fvbz/H7F1/hd2++QWawP3aiAkO9HQgPcSE5wZ/oCA80OiaqqB/N&#10;V7fKJQNJJDX4E1XtQfVEGhFVztjFauEQK1I3aBHOsYbElHqLorPGI0FatzBDzPx1SKgOIbcjjvye&#10;OGpXZVA2Ek/hQJjY42iSqjwIzDJHlSitR7AWLiFG6NksYq7uk8zW1EDPfLbA0IykPEdya6TiFpqQ&#10;UWhMTo6BqJIC/udX+9kx4MrpCW/++4u1fPVCJT++WcdzBwI4s8aV82uDeOZAPp8+v17U3m7Obmsi&#10;wnE2tw+38eVra3nwTAevTWezut2MiZUhYoPjGVkRxeBQHH29SXS1JrGmv5gz25bz+vQu3j27jy+u&#10;nuTzyyd56/BOHkwf5TOxtZ+ePs53iv29eJHvfwpAUYBf3b7GJ5fOcl+U4y8P7+aWVMJzq3o5Pd4r&#10;6rSWdUMVtDUkkZfrQ3yaEx5BBrgG6OEXZU5wrI0UEhssHRfhojLAP9QGnyBL/INtJGwJDLIlXumz&#10;8LPCw8sYTz8T0vMD1YuZRyU7EZ5oK5baC3dfLVRyzYJ8B5JiljAxKup5XQQt5dpcOCwNwi9GKUxf&#10;yPiKQKa2JrBpp6jgYxlcu97EcI8jbeWaPCtQfPF8MUUJCyhMWURdsRXlGYZ0FJrz+ulGfnu7V1pl&#10;Fft63Li9r1AUdAFbV1aIolnCHLGpWvO1xUaasHSOJguenMVT8zVYZLaQ/g2tbDk9TsuaMtrXVtC9&#10;vorK3jTKO1Ko78nB1G4RDl5GrN87SFS2SkAYRG1XDm1Dxaze3E7vmLxmpIiarhSqu5MYnaqhpidL&#10;LHAy9QLAsFh3llksYeHS2eoJzyePHWH31FZclFx/our664tY31lBkZ897lJJHQWC6T4ORDkL7BbN&#10;w1pXbLiJBS42bpgb2WNuImXfzEEq5T+rvhmQKfvKcTXgBIgzj2ficdWnPKeco7xuZmFzeyVNvoBM&#10;Ac+MDZ6B3T/BT45bS8xA73EFODMP0FYJ5RoKSGX7EIb/yB/4OARnbK/9P20FjMrnUIcyhebhoIm1&#10;cpudWOLgkHABYCwR0aG4e8u5Dma4uFpiIOp82TJtkpLjcHC0VndXLNJ8Cns3qb8lkdS1i+vJU2Fo&#10;MR8LGwOc3a3x9LVXzyt0UhYzM5TGUll9zmAR3i6WuNtK2baWELUWZm7KYHYWpwb72VtdwbH6Gs63&#10;NXJnsIdnlvdxrbeD27J9cXI1b2zdxHv79/C5qMDvzl7gD5dv8eONe3x/6x7fPfsi//ujB5wUUBov&#10;nI3BQvl8ljrECvyCfG3RKGpPJzjTAy+pRIHZIn9DtbEJ1xb1FkFYsZNAzwD3BFOcopdhE6KDKs6c&#10;tMogavozqRnIxtBlHqaeS0iXllzp3A5Msyah3J38NoFiWxD5yhKP7aGk1/kRX+pBXKEKR1E82hZP&#10;YeywGHsvHTUA4zJdiEq1JCHLmrhkYyIiluLv+RRtlQ6c2ZnDtuUqjk4EcGKtF3+5P8xnL9ZxcUcE&#10;f/10Gy9faicjTItolTYOhhpYLNUQ69zMO3c28dEz4/zw2jp5XSqbhlM4tbeZvdtq6OuKo78vmYGB&#10;DNqa4+loiOPikVW8cWsfV/eOMVAcT0WYO68e2cGX187x+bQy0nSBb5TRpitX+Va5FU7g9+0tJQvM&#10;HfUcwE/On+RdUX/Pb5nkVG8Tx7vqODPczoHeGgbLEmgqjaS8NJRcsb72Kk0cfLXxjjDHyUcPI+v5&#10;6vT9BqazsXbQxtFlGSpfKzxVFur8e7GRbtJyOZKS6ENpcQy1tSkkJLoRFmFNTJwDYZFiTcROhgSb&#10;k5FqT0SIJo3lzkytiGC8y42pET/2bYgjPX422RmaZORo0iENy/I1fmzdlcjYqCdbJnz59TOt/P69&#10;DaztDifWW4PipKWMd/jw5sU2vnthhG+eX8F/3T/CH98/ygcvbaO5NBBTXQ10lszC1Ei5i8IcS1ML&#10;zI1N1aO3OnqLmbtkNvN1ZhGe7Mehi9tZub2brvEq+jZUU9mXSr24B0UNWsrv0TdRi3+MB+4hdqze&#10;MsD41n6xUAFkifMY21QpsEygZTCTvJpIFurNVt/T6+ZpyTLjhSxZOouFYmMXLHgKd2dHCjLSCfdR&#10;YbBgPjpPaWAm53ovW0KhKICpzjIGSuJQGS7BeslCXExNcRBomBkIiEwEFsaidpb9Y9Dj8UnNSjyu&#10;ANWQUwApwFMyPSvbmfx/6qQH8pyS/kp5Tun7sxeLqoSi1JRj1vJ6JTWW0nenDGLM2FnF+qpD9hXQ&#10;KZZXCWVhdQWKSijP26sHPeR6arAq15b9R4kT1PAzVxTeTLjgoGSNNnfB0VIAKPuOChjlOkqfpL2F&#10;0pf48E4SG9laK5/F3pGAIBFGMWGERAbg6mGDqZkWunrz8PV3oqW9HDsHETYG8zCz1CI43JXOvgr6&#10;hqvwDjRHd9ksUY2GAkBzHFxE+TkZ4+xqjo2tAYbLhAE2xkQGquSzL8PJxIDUAF9KIsPpkP/v6OAA&#10;p3t7ONHazOHaai73dAr4+rk+1MPN0T6emxzjjS3reXv3Nj6TRu97scE/Xr3Bf9y4KzZYydz+LH96&#10;9XW+fellisLCMZ33FL52xjgaaeJqpoPGLH0N5hpriDozIizHA29lqkK+mwAriLhSFUGZDgRlOBGS&#10;5YZfkli2SBPCUx3FqsZQ35eFa9Ay9G2eIiRJSXVlhpHjE2JhRALXBpFR40tOWzB5bWHktoaS0xRC&#10;UUsUcXkicYP0sPZcjHe4KdGprsSkuuMdZIR/iLH82IbExsg1su2Ij9TkxJ4K1i0PorlQl7EWcz56&#10;uYvf3x/nuauVfPXxVv72X3eZPjkkVuJJzA1nYybqcvsaOef9Z3j5zDhfvbiXd69s5ODKBl6Y3sK5&#10;/cuZmhT7NF7K4PJM6lsiqKgNpEVUbG1NKGnJdkQpWWM9jLi2fQ2fXZnm/SMH+fr8Bb69dIWvBIDf&#10;CAC/u3WLHwSAf1QSJFy9IJA8xtsHdnB3cpijzRVc6mvjxmg35waapDWLpD4rkPLiUMrqYuR3VAaD&#10;ZmPloYlLgDFO3sbSchqwROcJKTBzcJdK7epmIfZCC083U1JiVVQWxVOcE0mcFDB/TxNUbvp4uugQ&#10;HmRFSrwbMaIcE6IcSBQgenssoKHYjRfO93J0XRI7x8KYHPBnea8vHd0qeoYEKJORrN4QycAqT9q7&#10;LNk47subd7ukUdnPXz86yGCFMwUR8zm1IY2P7vTz4GoT928N8vlbJ3j+2hba6+Lk/5GKY7kQCwsp&#10;UNLCu7ja4uHpgp+/NwH+vrgIiOxsLaWyaKrv9iipEes61sjE7n6GRa23jOdTuzKN3h2ltG7MI6Us&#10;BAOrpdIwWuMV4io2uJDMkmByq3yZ2FFO50gqvSsKsXbRRUOgZmK2GGcXU3R057Bg0RPMXziL2bM0&#10;eFLUqO7ihfi5OQu8dNGTgq/1hAZL5XhFgjt/vX+LD27vIkAciMUiDQwXLBBQWQnMrbA3dsBNYGGl&#10;/w/lNzPV5af2dybUk5sfWVqlX09JhWVqYKaOmX6+x0NJj6/MBVTnBlSup1xHDUD5vRTozSgyawGc&#10;rYBIwKcMeqgHPhTwKfBUoCfwc5BQ0uzPhLI/0weohK0CwJkwc5ZzBIAmIm4sBICmzjgLAJ0U8Cop&#10;+5XRafVnkH1rJ/XtdoaGxqh8vAiPCiIowpfAUE8sreU3lXJaUiEuqq8UfaOnxAJLI2O5iIzsCJaP&#10;tkg5qxC1p0yhEcg56+HsZoiLhwkunmbqhap8/ZwIDVER4ONGbEggMUGBAkATsiMiKI2LpSImmrGS&#10;Eg51djPd28v+mmpOtTZxobudSwMCwtVDvLRpNa9PTfKr7Rv56PA+vjt3hj9cucwfr90QsXKZP4sC&#10;/O7WM/xfb77NO6cv4LJoCU46S/Aw0CI31A+NRRazcRUVEZrtJZBzJTDdnuQqf5IqfYku8iAsV+BU&#10;5E1ciT9hAsEQgUNQgg2hyQ5SKMMJSXRQA9A9xJDEfG8SCzwpaY6ksCFUvVZFrijA7JZgAao/GXUB&#10;5DWEUdQURXFzDIHx1qIKHIkQG6cKNSEw0kK9hmdZWSj1deF0d8TQ0exPb5MXndXWHNmSxIH1Idw5&#10;kcmPn6zl3Vf7WDcWyN4dhVw8N0KwvzGGokbMpDJEe9vx6tV9vHpuA1NtcRxdUcKpdZ08c2IDlw6M&#10;cnxfH7t3tssflU3PYCo9y9NoaoumoEhFTrYbJVk+FMS4sWewkW/uXOE9AeBXZ8/zjQDwa7HA3wj8&#10;lPl/P0j8eFtZF3hafevcb/Zv5874EMdbqnh65SB3V/VzY3UPkxVp5Ec7kZOhorAiDFtvTWwkorM8&#10;KW1KoaYth6rGLHyDHNDSU6a+LEDfYL5UbjOa6vPo7yhVpxsP8bXGTwpRkI85YQFWBKiMCfEzJzHa&#10;mZgwW6JCrclK91JPXM5PNuPwukx+caGd954d4cv3tvHhu1vZe7CYiY0JjKyRVnbAne5hF+qbl1FV&#10;spjljdas6/LizmGxHNuL6Mi34K2rvXxwo5sfXhri1p5CkoN0iPDWwkwaT3ureXi4LRNYm4latcfN&#10;wx5PLwGgn0osuw/2dmIDbcVmWhmzVHs+S/TnkFUq6nttA6M7Wli5r4XebeV0TOXTs72MtrFyTOx1&#10;0LPQ4gkBk47Y54buLFZurmB4fQ4j6/LpGMrBw1+gZKuPf6ATsXH+uHtY4+6ljPA5YCIqQkdzEQue&#10;ehILAz1MtDQxXryAWF93qtNjGK6J497R5dx/ZidVCY70VYkLcnNCb7G2qCep+IqC0zcV+/sPACrw&#10;m1GAyr7yWIHhTKhB9mhQQ4nH02GpYaZYVEW1CfyUnH+K4lPmGs4AUAHojCpUlJhynpUCOwGfnY3A&#10;TLYKjP4JgHJMUX//fwBo/wiADo8A6CzAc/gXADqqR4FNTEzxlv8zNDoI/1AV4dF+0kAr64eYMLqq&#10;haq6NLG4C0XZ6WBsNp+qmkw2bF7OxLo+WjtKRDEay38lSttOC0sJd5UlvoHOcg0boqMCsTDRx9vJ&#10;gYrcHNytrAlxdqY8IZ7q+DjyvLwYTEnjZFcXB2prOFhTyYHqMo40VnF9Ra8agC+vF+c2tZb39u7g&#10;tyeP8sOF83x3Qemuusqfn3mRPwoE//jcK/zXm++wrr4OozlPYTFvNu15aWgYOGuSUhlFRn2MQFCU&#10;RZotsSVexJep1Nu4Um9SqoIkQonM9SRa4JBeGkB8rorM8hBKmhLU6zcEJ9qTURZISrFYNFF5Jc0R&#10;VPXFU9CtJE4IJq3Wj8y6QLUCLGsXJSMA9I0W4IkdDIm3w1sAmFsaTFtXJoNDBfR0p9DTGUunALA0&#10;y5jCJG1evtbCG7eb2DzkwMYBW9qrtMlPm0d3qxcNNf4MDxZRXZaEm40+pks0SPA24fxUO2cmy9ne&#10;mcbOwXJOburm8uExju3pYbsokDWTJQyvymP5qlw6uxNpaIykqSGa5ooo8iNd2NZVzV9efY4Pjh7m&#10;o+PH+fKcqECldXkMgH+4dVOdNOHdgzt5bbsAdriTfTVFPLNqkGcnlvPW/k1Mr+4QoLqQkuBMYWU4&#10;afIb5tXLb9GaRGZZBJlFEdS15lFVn42Ngz6LNTVQCcT7+xvp7apUK8CESHe1+kuM8iAp2l2g54q3&#10;qEA7i3n4uOuJGnOgOE/UksA7J8OZpDAtCmOWcHZrNi+ca+LFa13s2pJOfpEJdS1OtPd50trrQkGV&#10;Fpu2hPL87Ubunauhs8iQ+lQdWnNMqJLf/daBcn5zqVUs8CDfvbaOwgSp/IZiJ50X4e2uQ1iIqH9f&#10;OynQtjg6WYlqNRTFtxRtAc+C+XNZuGAumksXYGKuh4WDAXmVScTk+pJQ6svI7gbWHG2jZ1sxowfr&#10;6Z2sxVLsvzr9lViqeaKIk+TcLQfbGdmQz+j6ImrbE0nKDiIhJZT8wgRKStPIyhb13lBCj6juurpK&#10;osNDxM7qoiPvv2jWk3gJhH/13FX4y33uv3CIfWN5vHZhJUfWVvH7By9w5cR+DJYK1A1MBEgmmOvo&#10;Cege3s1hvewh8GZUn/JYAaKy/+8AqEBOnRBVQm0vH8Fv5jnl3BkAKjEDQAV+SjZp5RwLUyVFl8DO&#10;+tFE6J8AULnu/1cA2kkoAHR4DIBOco6jXM9eFKyjhYBPSbclVlqZfqMoUDMzc7y8PcX+BqpzA/oF&#10;ueHobEJCciBrN/QSk+AhxywZGK4RdSgOJCWQzp5K0jLDBJJmLDOerwagj7/ALcIVDx8rXAWgIeFe&#10;4hLcMF2mjaeDHRF+vtLoGOBtZUV+RDj1yUmUBQXREh7JVHExhxvq2V9VwfaiXHaW5XOur5Xn1o7y&#10;wuQor6xfw693TPHxkQN8feY03wsAfxQL/M2Vm3x59Rbf3X2eH198nd+99hp9xTmE2ZqxqbuF/xve&#10;04KtmnLtNAAAAABJRU5ErkJggg=="/>
  <p:tag name="ISPRING_PRESENTER_PHOTO_3" val="png|iVBORw0KGgoAAAANSUhEUgAAAZAAAAEgCAYAAACadSW5AAAAAXNSR0IArs4c6QAAAARnQU1BAACx&#10;jwv8YQUAAAAJcEhZcwAADsMAAA7DAcdvqGQAAP+lSURBVHhe7J0HYFxnlbZpoZeFhCSustXce+/d&#10;Tu8JJBBCCRASCCywS1nKsrDUZalZ/l1IYqt3l7hXdU1Tl2XLTZLVpRlN7+X93/PdGVl25BAnjmKH&#10;OfLxzNyZuXPvV85zzlffhrjE5R9AIpHIyzSECFzwwxMJIRwCQlRvOEz1IOLsAc7UIfTX38P2uUfg&#10;ePg2dN2zEt33rUfLyuVoeeQh+Au3AY5WeP1d6A/0wwqP+n44CASpnghg4W9383kv1Rzww+8y87wN&#10;CD//J7i/81Wc+cJDqH3oNtRt2YDW9bfDevcnYf/CMzD/4TmE2s7B5RlEr5vnDnlgiwRh5XXbeE45&#10;d0CuOcx74yN4fvB5XOIymhIHSFz+IeRyAPHQ8vppgcUI0z7DR4vsC7sBVx+8pftg+uwjKJ2RiuPT&#10;U1CdPBb10xNRP20GKpevQOfPfwicNvK7A3DDwT8v/2jHeZ6gL4KAT4AEOGnszb4wHAG+O9COway/&#10;wvjQXahcPBvF86eieM5U6GbOwvFpC9AyaxlMi1ah7LNfhKWsHGGfjYjzwhfxwx0OwBGO8Hc0gAR5&#10;7iDvIxwhtEL8UT6PS1xGU+IAics/hIwEEJpdBIiRkNAjQOPrp0EO8FgUIG3Zf0P+0gUoSZiM/lnz&#10;0JMyFV2p03A2aSbKp85C1cMPwFKQDgy2MxqwwRl2wk0KBQKMDJy07jaqWHuCxOP1IeDoh9t4DPov&#10;fwbHZkxF/eRJaJicgJMpqWhPnYWOpLk4PWk2Do9Pws4Nd8C85yDgZrwRchNILvgIIB+h5+Z1e3n9&#10;QT76eQcB/h9U70goEpe4jJ7EARKXfwi5PEBohoO0+F4aXw8/yEghEuQTGvuWv/0PihYsROPUufAw&#10;MnBMmoXBCTPQP2kujifNwpHZC9Dwja8jaChDxMGIxTsIB429i1FMwEsg2akDPK/Vi4jfjnD3CTQ/&#10;93PsWTIHpxjFWCamoueWBFgSpsEyeRbPOwddKfNgSJ6O4jvuh+vAMULIwnObEXbx+wxpgoSdh1ft&#10;VZGTPMqfh889vBtpx4pLXEZP4gCJyz+EXA4g/ogPIWlr8tDQS/uTTyIRAsQ2gJa//Bk75y9GNcFx&#10;ftxM9Iybgb4JM9GfMAfnk+ajKmk29LfdC9v//RVoO42I0wKv3wEHDbub5xcuhayMccwWnrcHgeYy&#10;lD39GRxOTYZj1kLYb0qEfUwKHKnz0Zk0B6cTZuL01PnQT5mJo7fdB/vuw4TPIKMhRiFyjeEAfEHB&#10;hYCDcUfEz+fy2s34wxUHSFxGXeIAics/hFwOINL8Ewr5pfNDNWEpgPgIkIEetPz+d9g9fzkqGR3U&#10;ExzNUxeiadoCnEiciZbkuWiYsgDlM5ei+VNfQLBwO9DdofosXPwb5MlsPL8rGGI0YiWc2mEvLsCh&#10;ezajKjEVLn7PMnYGTt86BQ2ERvmMeTg8bRZKZ8/HoRkzsXPznRjcfYjwcCLgtiHgcSIS4tWGgwRG&#10;iNjgeSUK4Z+KRxiBSKNWXOIymhIHSFz+IWREgETECGtmOCKd0GJ/gwSIxw10duLMb3+PvQvXoGTq&#10;AtSvWI/mhx6G6ZH70fTA3dAtWYLSKbNQLsZ/wRq0fuWfESopBcw9DBQGYfMPYsBvYzRCUx8iQDyt&#10;6M77X+xevgSN0xeie9pyNE2ci7IZS1D3yU+j/Aufhe4rX0THv34TuvvuxY4HH0HvAQKEMPP5XfD4&#10;XIRHSPHNFeZhaigcQUg60AkVgUskzINxicsoShwgcfmHkJEAIsbXE/HDGyFGaJyDNMjhUAgRjws4&#10;ew7nfvFb7CFAyhauxsA/fxOBPbnwVe2CvyQXlj/+BLUP3ImKeYtQmjoXJXOXo/Pb30Nw70tAewsi&#10;zl4EvRaE/HZa+35gsAVn/vun2DFzLhrnroExdQmOzV2Nzh/+FL6So7AbjsFTfQyoOIDyz34KL955&#10;F1r37kXEayM43Kq5yhsJwh4IwRFirEGQSJ+5jPYKSfObkCXOj7iMssQBEpd/CBkJIDL81R3yESLS&#10;kBWRwVLKyw/5nEDrOZz/1e+wZ+5K7Ju5EF3/8i2goQRwNAH2GqDlMPp+8z0cW7oQuqmzUcfP6Bau&#10;QMOjn0L7L36K/qyt8BzZj0h9NdB2HKgvx7l/+SYOzF6CQykLsWv6Uhz/2r8COj3h0sXzdvC85/j5&#10;Yhx67EH8bdN69O7fQzBYEQ5aGWG4VZTh8fvhDoTVnBVeNAIuwsTJFzIAIA6QuIyyxAESl38IuRxA&#10;JPII8HmAn5E+dC+tcEhGYbW3ouOXv8Xe2cuxf8o89HztWcB4FLA1A64GoM+IUO5fUL1xFaOJKTiZ&#10;OhM1iVOhnzkbpUuW4cj69Sh/8GGcePpr6PvJj+H8+X+g7VNPoGrRGhyYtxKmT38Bvn37ge5Onovw&#10;sFL7W4DinSh/+C7kr18Na34WYG4lXPgZJ6MYD6MRlwM+jxd+dxBBF6MmL+9FLl6a3yQqiUtcRlHi&#10;AInLP4SMCBDpMwjzuTQFUd38nFPmcUSIkq52tP7sl9gzbRGOTZ6DM3c9CPMvf4burX9Ay19+hvY/&#10;/xTmH30Lx1cvR03CZHSkTkfv9Nlonz4TzdNmwjR1JiqSZ6I8eTYMsxaicekKNM5bhipGKsc//Rn4&#10;dxQBZ04yMqmH++AhWF4qQufzf8T5Hz6LkqWzULpyEfz/92egppjRECOeLsLFTJD4XAg77QjYnYw8&#10;fISdasliRML74L3EJS6jKXGAxOUtIy+HhBwbGR5KBSDSG+0hTPwECJ/KEFwZHAtLN0799D+xP3U+&#10;GpIW48TMFahesQGl6zfg0JKlMCxdjuMLl+AUoXE2IQlmAsQ2Yya6kpLQOjkR7cnT0ZY4Ax1Js3ls&#10;DtomTMGZhGmo4udav/U1oKUGoboqtP3md6j8zJdx9O4HULR4PkqWzUbj7GQ0zJmO849/Ai3fexrN&#10;v/sBGv7nl2hM/z/0GsqAgW5EHDZE/D6CT4YMB+EiSaRPJy5xGU2JAyQubwkRIKiAgiqeuIywCtOw&#10;hgkEGawb4fMQja3qJBdvXdx2afpx0YV3BBHxRhDgd100wjI0FtZ+NP36v1A0ZznqZq/CqVnLYZoy&#10;F7rUOWietQTnZi/BCQKhm8fMU2ajZ3IqepNT0ZGYyGNTYJ09H/1T5+B8wlR0jZ8C88QZ6EudB0PK&#10;NLWMiTvjL+j5n99g3223Yee0eaiYsxil06bixPwZ6JkzFU0p42GYm4KD85Owf9UcFK5bhLS710P3&#10;3z9DuLMFEfcgww4/vCEf7EEfvHK/8TasuIyyxAESl+tOhkcR0gwVIhQCAQLCz9cyeS8QomfuJRBc&#10;8Efsmobs8Poc/JxP6zOQTmc3z+UIIORww+emMQ7KMiEMSmSFQrcHToMJ+u/9ADvWbcCembNwhNHF&#10;sQnjUTp+AirGJcA4bjIaJqSgaXwSam+ZiFq+rp+UgvrEVNQnT0ENgWKYnATjhFTUjZ+O2oSZjEBm&#10;48Dc2di1ZA51Ng4RGJWzpsE0Ywpqp6egeRojmCk877TxqJp2C86kjkVb0jicnJmMwqQxMH7nKUYg&#10;J3mfFgT9bnh4w86gH0Gmg2qSi0tcRlHiAInLdScjA4TRhZ8GlMFDmAAJCUBCLkLEDl9gkGqlf+7n&#10;d4II+gLwOwkMqw9Blw8+nxvugCxWqPWDeAiQoNcLOG3wnGxC6/N/QflTn0flI/eh7rH7Yfj0A6ji&#10;86oH7obxvrtRc9+9MN3Lxwfuh+mBe1F11x0ouW0jjm5ehyOb1qJ43SaUrbwdZStux+HVmwikdchd&#10;t5y6BLvXLsWhlYtwZNl8HFsyDyWL5kA3bxaqV8yBceFktE++FdaJYzAwIwXFBEnjt74E9B1HKGgm&#10;QDwESJBBFCEYB0hc3gSJAyQu151cFiDSEx4MI0IAhGhUgwFChF663+/SRlZF/PB77HDZzPDYrfDa&#10;bTTCMtHPR9DwPWkSCmgT9+yWbrhleK13EOhtQ/BELUKNOkSaqhBoroSvoQxe4zF49Ufg0x2BX3cU&#10;vsrD8JTuh+voLjgOFMG+twCO3QVwFm2HPVNTa1Y+evJz0Jafgba8rejOeB79L/4fzH/9Hwz8358w&#10;8Jc/wvrcn+D45Y9w7oENaJuaBHNiIgZmzURFaiKavvFloPs4o6hBgtILLwHilHuNAyQub4LEARKX&#10;604uCxBpeqIKQMIBRhGMRAI+LeKIMMKQNa4iLhvVwlDDDLgGqDaqi68d2nMH33MMIGLr1kY9yaPP&#10;yh9lbBJ2EkSyGwc/H6HyNQJ2Kt9XStj4qfJcviO/YesHLDznIL9vJcQcfPTxu0H+XpDfdfNzNn5n&#10;kJ+19PE3qQN8bipH9zOfwanp09CVkISuKTNQlTIVzV/7CtBxnGDj9wi/GEACcYDE5U2QOEDict3J&#10;5QEiy3loHeVkByMK2upghFEIP+eSJikabLsF4XPNGDj2ElrztzEayIM1fwechUVwFRXAs6MQ3j07&#10;4D22Dx5dCQKnaawZtfjDXphDXjikSz4oS4cQVGHpkJe1tLwIy5IlovBGpyRSGf3AZUfI6aCtZ5RA&#10;mMl1eqOLIMr/EZ4XjCQihIGfj9KUJp/B2ZM4/bUvwZA0FWfGpaA1cTr0KTNw6mvPAG1NvCZCx+eD&#10;NxSEQ74TYTrER2HFZZQlDpC4XHcyMkD8CAalOYqGOBKI9ZEr9QciCA0SHr29NL5n4SrMxpEvPY78&#10;Tauxb90mFK+7HVXrbkPNhs1ouv1OnH74YVQ/8iCOPP4YTv75T0BrK4L+AHq8XgwIkGQ3Jxd/38no&#10;xu5G0OVEWGARkRVzCYQwfz3A116qm+pn9MNr5cVSBXI+PuXxECOYED/L65YRVZ5IEIwrJL4BOtvR&#10;8OzTKE+ZjdbJ89CWNBfG5Fk49fTTwLlGnpcA8cYBEpc3V+IAict1KzF4BBkR+P0+PvchSOMszTou&#10;xgEDQT9sMkKJxj/cP6DWt4rsfglnaIQPzZuLktRUGBKm4dSUBTibOgdNYxPQOHYCjqdOhW7WTBTN&#10;no1jn/88fFV6GusgbO4ALASI6qv3huG2OuAxDyDikGiAgPJaAFuP1vTV3wUM9AE91G6Cq5fHu3ms&#10;q51wOAd0nCLMThAGJxE5ewqh9nPwOyyw+VxqRjw62qB/5mkUT5mP1qRFaEucB1PiLJx9mhHIGQJE&#10;muE8XkZYWhOWPxxR/SDEmkqbuMRlNCQOkLhct3IpQMKyXwYjAFvACYvPiX63FQ7XICLSv9HeCldO&#10;Ls5++RmY5i9F/djJ6J44BfbkOXAlz4VlQgr6x09Cf1IyziROhnFqKgqnpGD7XXfCsnsvDbZfBRI2&#10;AsRCQJm9DgwO9jKAkL4OCzxNRnTuLUBnQTq6s7eid9sL6H2e+v/+is4/PIdz//VbtP/61+j45c/R&#10;/suf4fyv/gPt1KZ/+w6qf/hvaEvfhsi5FoRlB0JGIjh3ClXPPIOjqfNxLnEho5A5ME6eToAwAjnd&#10;oPpp4PHAT3i4AkEEZO6LzKqXSCcucRkliQMkLtetiLEcAog0YdHw+vjn8Frh9FgQlA5uByOA1pPw&#10;bC9A/ROfRfGMOWhOmILBCVPhHZMK27hkDExMRPeEBJyfPBFnpiWhZkYKI5TpyFm+EAef/iLspbKI&#10;ohsBTxD2UBjdYRf6/Ga4HYwqqIG6KjT+4ifY+eDd2HfHZhzbvBnFq9bh2KJVKF6wGsULV+LQgsU4&#10;Ons+SmbORvGc2ShdOBdlSxfgwNy5yJ49B6ZvfB2RakY6TkYz0gx25iRMz34NJYyOWpMWoC1hJoy8&#10;7tNPfYmRVJ12Xx4X7zsED0MiWdIkHNLSJC5xGS2JAyQu16W8rA9EmnEiITWLPCjNSU566L1tCOlK&#10;MPA/v0fto4+ghIa7elKSmjkeTJ4N19gkdIybiDZGGi2ERnnSOOyfMQmHNy1H+Rcfg+mn30f37gKg&#10;pxNhhxNuuxMe/pY95IRXRlpZe+ArOYzj3/tXHFpHYMyag9rpc3FqxjycTpmNFhr9c4nzcTZ1EY4z&#10;0mmeNA0nJyTjxKRktCSn4uSM6Wjkd/ZOmY5maZrSVwLmLiDgUp3otV97BuVT5uJ84ly0TZwKfUIy&#10;Tn3lC0BbLaMeAsTrQkAA4g0h7GOayOz6OEDiMooSB0hcrjuJwWM4QIJUbV8PWlJ68aETDehNex41&#10;X/48SlcTCFOSacST0Dd9BpwzZsORPA3m5KmMOKbCMD0FZfNnQH/Xepz49lPoev73cFYehP9MHXyd&#10;ZxGS3QADjHK8QQS8AUS8TtW/ETIacOqH/459C1egevp8nE+dg/4J0+CYOB328dMwOHYarONnwTJp&#10;HvoJEsvEWbCO4+9OmIL+hFR0JREck6biaMpMtH/jW0BtDTBIMEjH+rmTqH/6Kej4XmfiTJzn5w2T&#10;JqPlmc8BHfycr1eN8hKA+Nwkh5vgCEgPSBwgcRk9iQMkLtedXAqQGERkw6VARDoqLHDs34Pixx/D&#10;9tQkGBInoS0xEdbUKfDMnIkBPrbzdfvMGTBOm4Li+bNx/NGH4PnfPwI1FYRDO42xDQi74fE54fL5&#10;EAzyt2QwlaydZbHDqzOh4d9/id2rtqA0ZT7aUxbAyojDeWsynDfLXufJME+cgh7ConMsH28mTG6a&#10;CtdNU+C4OQUDt/L3xyShkZ8rTp2Lc//8r0BzM0HlRlA29mgjQJ56ErqkaeicPA0djFqMSZNx6tnP&#10;EyDVBEjPxQCRoVtqsFccIHEZPYkD5C0nYkAu1beCXLifSCQ0pNqCidSwjEQKqJ3CZUSUY9d2FG/Y&#10;hMrxk9HDSGNg/ETYJ06CbVIizk9MwCm+Pp2YCmNiMgzr1sD23H8DLXWEDz17lxV+jwOeoMzVCPO8&#10;VEYfQVm5V4ZgWW2w7zuIPfd+ErsIjdOpC9A7cQbMtyRh8JbJMH98EiyEg3liCronJhEgiRi4ZQqc&#10;t8yAd8wMuBiZ2MZPZbQyFecTZ0HH6OXEs18HTjapeSF+WaD9TDPqnvwMqialoIcA6ZysAeT0s18A&#10;zvM6fQNqNV4/web18vNepk08AonLKEscIG+yiMOo6QWv+u95kdrnX66ayFyAS3XozetU5Pov3E8k&#10;IqvrUmWVXZrbIZXoQ03ic8LDCKR29Wacpvcv3r557EQa9Qnop3ZOmITu8TTMfO/k2GSULFqInrwX&#10;CY4+RgBORLwyn4ORDX9DuuVlkqCaMBjWVveF3w5/RQmq7n8EtcmzGWVMhXV8KszjkjAwIQUWvrbw&#10;9eDYyRjg7/aPkd9OYVQyBbZbU9HPKMXM37UmTEV3whRUJKeg6WtfROR8M2/Vw98iEFqaUf3ZT6Ji&#10;AgGoAJICw6QknHr6y9rwXy9DDgLNJ61XQV6XrDQsvehxicsoShwgoyJi+KRy/z29YCRffkyMaEyH&#10;f26k9y/V613kHi7cqwaOywFEZlE44N2/Gw2rNuMcDfbgLRpABgmPgbEJ6BKjPDYFAzToZ/hYtmQx&#10;uvO3Ap5+RIJuhP2EhFoSXmIBH6MCMepeBFWEw98I2BCoPAbj/Q+hIWkm+gkLm8BjXCL6GHUMTJim&#10;AGIlQMxj+Zv83cExyQQIjxEk/Xw+ME4AMgU9CamoTE5G07NPEiBNvFWZWMh8PykAeRSVwwBiJEBO&#10;P/0V1bylJikqgEQIEJl9z1iJgItLXEZT4gAZFQnSwNEIwR1VWe5CU9VwrVTWGBcDcCUq3xmubwVY&#10;jCSvDSD1BMjZVwBIPwFyOgqQnoJtCiCQvcf/HkCCdgSrSmB84GE0JM9C/4QpsI4AEIlABCAS9VwE&#10;kLHy2SQChFHQcIC0N/LaCQZGFGg5ToA8FgdIXK5piQNkVEQMnINqjz6KOqkyX1pbO0kM4MgQGQ4I&#10;TbXPxzQGI2m6EQP7VpQ3FiCliwmQWARCgIR9PI9qwhoJIMyDkEMBxPTgI8MAkhgHSFz+4SQOkFER&#10;MXACj+EAEXhIVKLBQ2vTFwMgxjKmYjBjTVkxHW40h4MkDpDXApBTNOwXASTo0gAiK/oyTy4HkJCu&#10;FNUPfRJNKTJ0dwoGBSBjXydApAkrDpC4XEcSB8ioyPAmLHkUFaNHAxjhe9oMMO2jf1dknI0Y0ZHg&#10;8mrPcb3JKABEmrC8A68uApFl3fVlqHn4k2hMma0BREZaxQESl38wiQNkVERGVknljg49ZUWXETPh&#10;CI1hRN7jJ2JKGxlT2rARNRiUeQ9EiFr7SPuFt7a8OoCE1XTsiwFyjkZbAGIZl0CDLsZ8IjrHT0Lv&#10;uFQa/KkKICULF6I790Xa7n6enrBQfSCvAJCIEzBVov4Tn1JNWOaEaQTEZIKB+jKAjOfvTISVv2cb&#10;BpC+6Oc7xyehIikJDV/9AiJtDbx2Xr9kcnMDDI8/ogDSPWkq2njNuvEJOPPM00BrM6MlJyI+uiKB&#10;CLwsLBpAxIm4vuTS0Ycxfb0i54jNEboa54vLyBIHyCiLVrCjLygCAYGBpgKGv6dSweQ8L9eLRQ4M&#10;1+tZ5PpfLUA8VPsbCxDZSKq6Cg2f/LQCyMDEqa8JIH1jJqFjXOIlAOH1yzDe4w3Qf/rhIYC08vqr&#10;xk2MA+RVytU+X1xGljhARkNYflnHlf1TZVle84lW4UUlOqFhUv0Y4kGLynNNh3e0S1+JNnlOi2aU&#10;QR2qJKLyQ7HH2I+KJ6ZFLDGvbLh3NpJeW3Lx/VwTAKnRoeHRT6OeAOl7xSasOEBeSUYqe69F4/Lm&#10;SBwgoyRSxrVmJ6nkfKFA4EEo4qBaaZjM1D5qL7WHZlK0jzrA16JmBCMDVAuPyb540gmvDQnWQDPc&#10;qEqfywUV4IRCoqFhGotmRtZrS64lgEj/iAOo1aPpU59BfdJM9CpYXG4UVhwgryQjlb2roXEZHYkD&#10;ZNREmqhogMKx+R9uGigBh0Cji9pGPUs9pTSIFqo8P0Ntpdls5/fOU7upfdQBqsBkMKp2ntuJoBg6&#10;pb6LVP32RRDRAHJpRBLTa6sSXmMACdmBeiOaP/1Z1CXOQM+4FAJC6xiPA+TK5FLDH9ORymRMX83n&#10;Yu/H5Y2VOEBGRcTwSSTg5TMXo4hBOL3tGLA1oWugCh0DJeg0H0Gn5QB1LzoH96C9fxfO9b7Exz08&#10;dgg91mL02cvR76iiGmB21sLqaYLLfwrecCtNaSeNG6MYesfBkAMBqj/ohD/gREAW6AvKgoCy7Wsg&#10;qrKPhnToX74CXjvy6gESGQYQNROdRtvyMoBMfp0AYQRSb8Lxxz+LWgKke2yymoluHn81IhD3qwDI&#10;iYsA4hsCyPU3Citm6C/VkcpkmE6PPMa+F2uWVc6QKs9Btax/zEmK8L3Y+eLyxkgcIKMiIRp0Dwu3&#10;h0bIjUDEjA5LJSoa/oL9+h9hr/Ffqd/GXtO3sLf669hb81XsNn0NL+m/gT2Gb2Kf6V+wv/o7OFD7&#10;fRyu+xFKm3+OipbfwHjuj6jv/F8c730RLf0ZaDPvRK/jGKw+PRzBejiDx+EOnaEJ7CS+BhCiYQ3S&#10;wAYJMjGG4rGqqESWzmA0IvY5zMegj8cDPCb1TiqgGM6gm+rk52ngZERZbOgxjZeS6GfV57WHi/T1&#10;iZzggsYWUtRUhkFrTXUhMTI0+tLE5Nu7E00r1uP0GBprGuyBcZMxeOtkwkSG8PLY+GT0jk/BSRrw&#10;Y4sWoztP5oEM8P490aVMtHMJQMIEiOxbrtKKvyOr9OJ4PRo+9ySMSdPRMYHwoKEfoPZNlOcpBEgy&#10;LARIv0CLABlklGIjPDSAJBMehA0h0knwVCQmo54ACbdGI5AgIdnUCMNjnyBAktBDgLQrgEzAadk3&#10;5NxJckaG8QJev7bYowYQAvX1J/bfl1hWXCKasb44QpDLUY/D/9SxqPJPRiNq/XrSrCvKdA9T6fSE&#10;CYUw013OK1+Qc/ErSqUI8pZZVpn7foKEZTYU4Of5nYjAhhph2sS+K3kaIWQ1ZVoxKpfPybkUnKQe&#10;yHkFSuJcqXNoX1X3p/6i5T0uSuIAGRUJ01N0wOPzsMITJBjEGfM+FJZ9DZkl9yGz4g5kVN6JdNGq&#10;LdimX4cM3WZkVd1FvRuZfFRaeTcyKu5BRvm9yKq8H3nGh1FY/SiKaj6FHbWPY4fu8zhY/c/QnfoP&#10;1LT9NxoJl7MDeeh2HobFb4Q7coq/3UO10PZY4A9ZWVncav2nEK8rJNvC0niGWREjNGKsyVKzqIyc&#10;gg4+tbIO2lmTxEiLkRWVGqZVQu3zWiWPqRyKVcCrJcPPP6T8ow1hSsv1MgLZXYTG5avRTCPezaig&#10;h0Z98JZU2G9ihHArAUKgdE+cjBOMGo7JWlhqHggjOEYaIQUQ8W4JzgjThMcQkEcaKDEgcv+nTqD+&#10;S0+hKnU62ibzfAkT0Z+QgP6JkwiQJFh53sFxk/g746kEyPikEQHSRYhVJqag4WkBiMxE52+JIWts&#10;IEA+iaqJBN3kaQogOgJE9nPH2RYCROghAOF9K8MoDsGbDRAx1gL14XmjHZd8kf/5iVgxUSp+S4jv&#10;hwQcjO4UsKkypydCiMh9RSlBY094CxyYPqp8Ehz8mubP8FGyXiDBTBymfJPfVR+S9FHnpDJPI3QK&#10;wsxX0oof4W/7mKByD7yogE9WX6a7ID/PU4oIPFT5isuQxAEyKsIqEXTBx8LqC3hYPfpxemA3iqqe&#10;QXbF3cjWExb625BpEN2MdNNaZBjXIcuwibrlgspndLfhhdJ1eLFsA7ZVbEaaaOUWpJXfhuzSu1FQ&#10;/jCKKh4lnD6F7RVfwH7jN1Hc8FPoT/0Jx7uy0G7bj35vFWzhevq60s/SxqvrYB3qZn3rZ2Wx8Xql&#10;IknU4WcF8qlHVQHF+74IHlIxWaFEeZaLI4PhGq2BV0kuNlBR5d/lANJ1CUDMVwMgLSdQR4BUEiCt&#10;QwChXgSQhFcNkMYrAsipNxcgLxPJ30vzX15L3kTzi2UnNmn2wnGx8dIEJWktx7RzaOeSyEOaD6Pl&#10;TZHiEpX7VZEKnTK/i48EAr8zpPKa70lUKc2QYTpLMQ2FnDzu5HkkouZ7El0H5LmcM8xyH0QgwEfh&#10;TgwgQ9cXl5jEATIqEoKfXn6AnpCXxsjLKKClfwcB8pUoQAQUmwmPLdSNGkBMq3lsLXX9JbpBfUY0&#10;i9/L1G1i5LKBIFmH7MqNyK/ajFxCJbtE9A4UVAhQHkdR+eewi8Daa/wWjjX+BKa2P6JlYCvaBwow&#10;4DwEb9jEanuSFV066/t5zXZWMDf8PheVhpTeXkBmPnuiMBmqyKxQUb1gPGgoVP8EDYBSgc/VM2ya&#10;AbpE+fdGAyREa8K74wUIQE6i9otvLED0BEjlNQsQ+R2xrGJQNb2Q/zF4iEbz6zIACTLaDdJQh4I8&#10;JqeLXr40YQUY9WpqZ/0ZpPNl5qOZv8rImVG8KDDA1338fC8fZWCJpoBZvXdBpUz3vUxDkW7Wyy7+&#10;Ri8frQosATp5AUbjWj/hcIBo9xSXCxIHyKhImAVURkYFCRAPPf8unOgtpHF/kgC5HdkGiTbWEwqE&#10;AyOP9OpVBMhyPl9BXXmRZhlXIbdmnabV65Bj4vf0BI5uFdIrFiOzYgFyqpYgT78SBTxXoXEz8hm1&#10;5FRsQV7l3YTLvcgpuw95FQ8SYI9hv+FpVDT8AA1tv8e5vnT0OffDE6qnOWin9rPC0FMTQyphPe2m&#10;jxBRe2IoQIjBGm44oqrek47t2EKP8vmrV/FiFfki5d/oAITWJBqBjA5AeO2Tp6KN55A+kGsDIDFw&#10;iGNwQS+UAckTyaeYSsbwO6J8X7VdRV8HaajFWIckwgvy+qW/Qw0GYKRAUIQiZgTCPaw3HfAEW+EO&#10;noEncoraDFe4Ec5gDRwBExx+Iwa9FRhwF7MMH0OP4xA6B/fjvGUv2i270TG4l7qHKs93o9O6h+/v&#10;w7me/WjvLcGgs5Hp2MPfs7MMeKjagBPpoJdLjcnopO/1I3GAjIoQIDRC0nHtY+F0RzoIkBzkVz7B&#10;qGETAbKGYFhDQKxFpmkN0muWMwpZggzDUqo8DtflyDatRDYhk1MjupqvVxE+K1BYuwzbG5Zge/1S&#10;6jIU1ixDLr+TVbWYjyuwo349djVsxvZaRiqmdcjXr0duySYUld2Pl6o+jX2Gp1De9GM0dz7Pircb&#10;/S4dvBEZ4TXA67bCxzBftowN0XJJOzXvimY71rYd+xMDcmkEcr0AZEAzHn5xOy8ARKCiADLKTVgC&#10;EGnCUgAZLwCZiNMyCuvctQKQi1WLPGLRh+TTBVVfUSoH+HmJYlkughJhyP4qQSufW5jGg4wmBul+&#10;dBEhp6gn4IoQFJE6OCJG2EIV6HTuxVlLPppYTo1n/oiqlt+g4sQvUNL4bzhS/20cqvkm9hm/hl2V&#10;X8H2si9Rv0D9InZUfBE7K76AXXTcdlY+ycevYE/5D1BW/Rzaeg/BF5boWxY8pRPBtAwQIjL8fXia&#10;DnsaF0ocIKMi9LSiAPFH3KwQbWjqSidAHkd21XoCYAWyCAWBRyZhkE7DrwFk8SUqx5YSGiuQW7sS&#10;eXWroroaudSCuuXIr1uMvJqFyK9dRGUkUiOvF6OwbinfX4q86kUE1kJk6Rmp8Jzbq9diT90d2Ft7&#10;N3bo7sf2ik9it/4pHKz+HnQtf8I5AYm3CmZvHezB08SBdMLb6G+6+CgTIQUkQar80eiKKY+2Fatm&#10;CwUSMRZXr+YNQWO48u/qAEQGFFwcgYwKQJ55cuQIZEIieiZNQSsBImthnZYIJAoQWfbLw5v2vikA&#10;ebm+LE+G9MLHImEBDS9cTYRlhBHuRZAOVQBtLCVn6KCcpp6CLWhAp2c/Wu07cKIvA9Vt/w+6M79F&#10;2cmf4UDtd7Db8FUUln+WDtAnkVv6CPLLH0Ze+T3ILd9C3Yzssk3ILGF0XkwtYYRfxnomWs6ovZyO&#10;U+V6fv4OpB94FLtKv0enKU9FNiEZYKKGwTMyGgKIAJLC+1DNbHEZkjhARkE0L53wCProLbrhDrfC&#10;ePYvLOgs/HpphlpGgCwjPAQiK5BRuxTZjCZyGImMrCsuoxc+kyvRB88x9Mhz5tYsQU7tYr6vqbwu&#10;5Ge387tFjGgKDOuRr9uCPGnmKnkY+WWfw/6a70B/7nc4ZclCr/8ABkN6eoPn6CEOMDoZgCdsZsX3&#10;stKLsdVqlxgMrVM0ple31l1snKL6BgJENWEFxZgIQPgj8vrEcdR/+SuoSJ6mANIzYQJ6qS8HCI9T&#10;zbyOwVuSMXhrMmRHwr4xSegfl8hrmIKySYlofvbLgAKITCTkbxAgxk8/hlKeo52fa5swESb+jjYP&#10;5LQWgXgIj2AEriDhoYydX6XFlcjL0vFV6OVF3hNjK5DQVPWNEXAyPFzKQUg6syNW5lMva8RZajPL&#10;ECOLQDEs3gPotm/Hmd5M6E/9Fgcbvou9jCa2675CY/85ZJd+kjB4ABkldyGz7DZkVmxCTuUG5OgI&#10;BNajPAMdKUboOXqqbhmydaxHVUuQrV/C43S89IvoOC3kIx2sajpVdJ6yS+k0lT2DuvbnYQ830EHq&#10;I5CdhJrkfcwBEogIpHk7cYBcJHGAjIJoAPEPA8g5GM7+mQB5kAV7NXKqlyCLmin9HgogLPwKICNB&#10;4vKaLc1ZNWuiKs9XUVdGle/XLleaM6QECyOS3OqFjEwYrVQzgqleg3zTJhSY7kS+/j5kV/AaKx7D&#10;ruqncOzU92Hs/CPOOQ7AHKyjD3ma5k68RwsrnY0GXPo7aHhpZIJqZE00Aa5ypRvJqMnf6DRhyY/w&#10;9clmNDz1jAaQSVcfIJH6OhgIkPKJSehKSMX5SZMJkGQtAokCJCIA4WcFIAKPNwsg2nFCggY3LMCl&#10;an1fstqCTJx1qXIfkkm0dDyCaKehboItVIoORwFa+v4X1ed+gbKm7+FQ9bN4qeLLyCt5jJC4H9mV&#10;9yOn6l6CQIaxb0ZGxVpkVq1Gpm45sgiFbONiRvCL6ISJymuWcaq8l6kXXYxMRu7ZjOizjASIRN/U&#10;XAIkv5p1pOJ2FFR+Dqa25+gc1TD1+wg0N8t0UEFEHD+tqVb6ZnifcYBcJHGAjILEIhBZUiQAJ1yh&#10;UwTIH2mYH0CuUYz/AkYgLOhDAIka+ksA8coqkBBwrIsqvashmFwKFWotP18r0GHlYmXKlqiEUUpe&#10;3TLkqeaxNaqTPls69mVOiu5OenT3Ik//OD3Df4ep/W8EyW4MBPU0C6doLrppFAZ5p2JAgvAHAgjI&#10;ZETx2uRBvNAR9LXIpQZNKf9eP0Be5SgsWTKl5SSanv4aqlJnoI2GvXfiBPRRrxZAQnW10H/qUegm&#10;T0Ff8gx0JSarCOSyAJHhrFcRIK8kw9/WPs/yTWMr0JCVFrS12qQDXPrOuuEJdfKdTkauZ9DvN+C8&#10;cz9OmjNQff63OFT/Tew2fR7b9Z+gIZfBHXdT72JkIcPWN7EMbkJejSgjDTo3WWpwiThbC6nzkFk9&#10;B1k1onNVFC99iao/kY6ZpqvUwBPpJ8xSg1CkuZjlvnolgcPPVvHclZ+ErvW/YQ6ZmPqMrOkg+HlP&#10;LMG8D2mijfbjsUzwRVyGSRwgoyBqTHvEjyAreZAAcQZPQnfmd8ipuA+5LPQXACJNWKuQITCgEdc6&#10;yUXl+UjQuFgl0sisXUVlxVGPf0953jpRfl9BaymyaumlUTMYlWTwmnJ4rvyGjQTKFlbCLciouh1p&#10;pQ+hUPclHG7+Iao7/h/O2l+CJVgDV+Qc70/W5XJrw5ZpdLUZwTQwI8BD9LXIpcZO6WgD5MwpHH/2&#10;G9BPnfmGACRYUwPdpz4JfdI09KfOQid/w8jPXSsA0VQ+K/DwM909TBkBh4Vp1M/Hbj62M0/OwBas&#10;Raf3CFoGC6Cnp3+0+d+xp+6rNNyfwAuH12Nb8WpkVa5BnmGtNriDjkuecoB4vJoOlXEZyyKjiWqW&#10;zxp5ZF2pWURdQJ2vNKN6AT8ncGGEElPVp6hplsCHEUdMMwkQAUqmNCFXPojyc79Cf8jIu7DCzfvx&#10;894kCgkrKEo0xTyX8CMOkIskDpBREAFIiIVSVADiCDaj6sx/qSG1GkDmXwYgw/XlwLhUpdkrs47n&#10;qWMlG1I5RiUgNF0xTPk7dYxK6uid8XWW+j4rZi0rJK8pzbQAaQz704xL1byUHHqBebVbWOk2YVsp&#10;H8sfRJH+KRxu+Clq2jPRPlgKZ+AsQ38LvIFBRlzaxCxZo+lSAxXT1yIjnUf+3miADE0klCasc2dw&#10;4hvfgnHaLA0gE64iQPjbwepqVD72CRgEIIxAOnitJqoaxjsKAHlljX1PhkwwfyNMM1lVmvAIhBlx&#10;sAy4fM2wemrQb6/Eie58HD7xU+xp+DYKDF8kKB5FnvE+liNGt3qJdleiqGkVChtZjqX/r5pRsTgz&#10;dcsJhiVIZ93IIDyy6/l+PetIDcupKI/J+9pnllKXIZ0QyWCEIYBQkKhZHlXWD54vp56OEutDRi2/&#10;pwaqsL5V3oPiM/+J3qAAxE6AhBiFMMtVbmtRlURXWigdTbi4KIkDZBREAwgNkGpTdcEePI7KU7+h&#10;53MXAbKEhnkuwaEBJCMKkCwFkIsB8fc0u46hfT09snp6ZkNKINTz+BBQCJGYEhoZrGTye5msZAKa&#10;LH42q2ExsqmZ9ayghEp69XLCZCVBQs+NKsOIt1WuQHrlZgWRrOInsLPyu9C3/A1d9nI4Q2fg8J2H&#10;L2xhxZOZv/Te+OxqycsNGpV/rwYgto9HlzIZLwBJVAApHg6QoPSBBFR7t4DvZQARLzTE+2k9hxP/&#10;/G0Yps9Bq4pAJqI/2gdiEYCMS8Lg2EmExET0jZ0I85jJsN7M4/ztfsJDRmENASSB1/E1AUh0MUXe&#10;T6DahMpHH0Fl8jScT5mBUxMmoZR64plnFEAibhptWjkFkACvM0Rzd8mQ01cjQ+nH+x16TtXWgYpq&#10;WCJIakhmh0vneOxzEn14mOZ2prpM8OuGN3IK/U4dznbvRc3JdBzT/x67Kr5LaHwWWfqHkaG7Czmm&#10;2wmKDWpUYZ4MNz+xHAXHCYi6+SxrcwmPRchtEGDQ4DewbDfQ0SE4shgpSznNkuiZZTaDEUo6y2+6&#10;KpsrkEaQpDESSa9dSGUULc6UlP8GqQMLkd24SGlWA9+vm8vvsa4YWAcq7sKxUz9DT8BITDjgYWTs&#10;YzGSePMCQAh21mOBe1wuSBwgoyIReoisfCyYIRoIV+Qk9OcYgVTdqYbV5tbOYaVYqLykjNrVVIkI&#10;rhwgOfTKsllpxHtTSmBIVDKk8j6hoXWoR7WakQdfSwSijouXJip9MHyU4cLSzCXNY1nV0fZk43rq&#10;RhqCzcgx3qHW68qpeBgFlV/AHtP3oDvzv2izF9OsnGH164WfUVeIxiYoBnhYs5UYIf6nVOugFOVL&#10;Vl713mXk0vfktaStdNyrIcMRO3x7t6N+5Sq00Ej3jiVAxqXScE9B/62p6JKFFBmBiLaMTUTposXo&#10;ySdAXAO0ETSIPukwFQMif9oqvzIKSxlQ+W3eB86fR8sPf4wj02bidGIKLISAdRzhwd8bHJ8Ky/gp&#10;jDoY7RAcsoCjndGH56YkuG7iZ25N0MAyfhLBlgwdI5CTTz8JnDbRQFmYRm5EGqpR/PAD2DllJg5P&#10;mYWXEqfgpSUrceI/fgacZQTicyPI9HLSwHt432o5ELn/V0i3EUWyI6aS7vIo60wFCYoAoSST/Phb&#10;4YCX7/n5Ob4n/6gCVzXsFa0s1fXo8x1C88A2lJ36BfbWfhuFuqeRSecireQBlpPb6XhsYKS9jmVO&#10;+uMIAzpP2TVLWdakbDLiqF6sVF6rJtXh5Y/wyKIjk1ktETuP8XhWtD9PyqX0aWTyezKCMYPlXlSL&#10;vvlIR0geswirLHlOJ0ngksX6kGNch4ySe3Ck8ScY9Ffz1pxqBrpksUBTIg9xgtTKlbLum6RPXIYk&#10;DpBRknBQjByVhdGHUzC1/Rb5egKkZgHD6lks2IwWWGEy6tZQXytARkFZ+XNMW5BbfTtyazZS1/P4&#10;WgWV9IqNeOEYo6rKL6Hs7B9x0rYXvaE63nEfAvRUZWy9jESTZeWHhvaKRyfgoCEcrvyA9v4IIkZy&#10;uKGU52qElBg+8RLVcu7bUbNqNU7TiPeN0QDSM24K4ZGKdkYk3YxAZAvaUwRI2aIl6M1LUwBBwINI&#10;DCAkmTQ6BiM0nEF697JKLm0ILTzQ0YWWn/4Me6bPwIkkAiMhGQ6eyzZWVuOdymhkGiExFeZbk1XT&#10;leOWqfDemAz3jQk8Np7wmMCoZRK6CRADv3v6y18ETphotAeYHE54aipRcM8d+Mus2UhfvAI7Nt8D&#10;07e+D8vO3UDneV6PlKMgHHRMfJKE4hwLAK4YIFr6K5V743kQkJvnC6W8b0ZfshoxBK5Uvyy6KWCV&#10;5p7waZx3HERT3ws4fPx7yNV9BttK78VWWSDUdDcj3DuRTmcjS0ZGmQgKQkB0xLIlYFA60nt/R6MO&#10;0cVNtK+s2XTWcg2bkHnsPhyp+XdGzTW8eQfvn4kgxWgIIBJ9CDwlnfiRK0zit7LEATJKIktFXwSQ&#10;VgKE4XxezSJ6WIxAhgDCCCTaJzFiRXnTdRUhsl6BI5fgyFXXSe/ORKNQLasIb0F62YOMrp7Cnvqf&#10;wtiZji63gV6yTBhzUF3wBhzw+WmMpIKyMiqbx7QZWmZbPF0BwWXkcgAJioFXFtAOz4ELAOmhCji6&#10;owBpI0C6CBDpBxGAlBIgPfl/HyBacw5/V9zTrg60/Ow/sXfmLDSnpGCAUYSsvqvtCTIVPQnTGF1M&#10;Iby0Po+BsVNguyUFto/LBMIE9E6YrKKPrvHTYJg4A2e+9AzQVA+4bSwrXvjOHIfulz9G6Xe+iaaf&#10;/Qy9z6chUFwGtLby9mS2thcyldMlkZ0kRYAqRm9Yuvx94Wcj/KLcnzzKvUnyySq3fqaltAkKREJ8&#10;L+RlFCKzxqWfo1+tUGDxVuNM/05Unvpv7Kv9JjJLHsZfj2zE34rXYptuHTJrNiG9Zh3SZPSTjJD6&#10;uwB5HaqAMDIoLqfDAXK0Ng6Q1yJxgIySaAChARoCyH9rAJGQXQFkYRQgq6jSBzJCJbkmlB4io5Bc&#10;qXzSxFAv178AWYykVDOE9JPobkNa2f3YevQxFOieRdnJ/8HZnmLYvC10cvtp8GRZFFkkj5WTllrZ&#10;PHlU8PBR5bhYxJHl1QKkmgA5NY7RBgHSSXB0ESDy2EqAdNKAX2jCugCQi5qwRgQIf0MWBSNATv3i&#10;P7FvzmwFkL5Jk2EZPwkD45MID4Jq0lR0TZyC3rHJBFgyI40pjHi0/pfeMYnoHc/jhEfnuDnQTZiH&#10;009+E6g7SfvlRcjDe3BY4T5djeApQuVMC3C+Hejr5a1ZeS0EDK+MOKZ50+waD2hG74oAItaQxlGa&#10;aCLSRMN7k3MIL/hSVC3tHxLYOwgtGWHXCU+kFqf7C1DW9F/Yb/oeXjJ+BdsNzGtGHDmmjdpAEEJC&#10;+s+2Vi/CNpl/UR0HyFtR4gAZJbkYIGdgOvd7AuQeAmQpDfBcZKnRTyuiANH6JEasKNeEriI8VlAX&#10;EyDzFQCza2chTT+dOpdw0Zq5XizZrJoz8suewv6qn6OxLQ9mr4GmT7bvle14ZU93Gmux1tKorqwX&#10;K2qsw/IyciUAaRl/MUA6JhAgCXw9kRGAAGQcAbL48gDRJpT5eVwDiNq0yk+zTYCc/fUvcWD+XJyY&#10;wkgjQfo/EggQwiGBv5UwVUFDANI9jpHGRGlCYzRyq0QgiYRJKgE2C+fHzUfFxEU48cXvAPVnab94&#10;H7TnHp8XnsAAQkErwk4LguZeBKght53XFKCZ8/MuZdYNk06anqQd64r7QOSL0r7vokYBwkPkOMur&#10;pKuodCXb4Qt1qN0vLd4KNHY+h/3V30A2HYSckodQoL8PObqNyJIOaeNibDPMxQv6WdhqmoVttXMJ&#10;koXxCOQtKnGAjJKoDlgWQBkv78NZAuSPyK96QM3+zqmbT4AsZaEWeEQBQu9+xIpyTSgrHq81l9ec&#10;S/BpAJmJzOoZ1NmszEvURMS0qpVIq1yPrLL7kHXkcRwwfgd1rf+LbtdhVssW1kOzqpxDEFFKC6ai&#10;D6mpI8vlAKL6QFTNvwCQkwSINGHFAHJ+CCCyL3qCAkjJqwBIWI1y0gCiNh4iQM795lc4smAeWqak&#10;om+CbJmbwCiEcCAseidO5fmnMOKQJixCY/xkmMdMhOVm6q2T+DyFcJnBaGgBjiUuRt1TBMjxVpKD&#10;JounNwe8sERcGPBa4HDb4LJZYB8cgJ/Rh5PXY2GkJgNnZYqb7MIHHy/4igEin5UYRgykNoJLYMSi&#10;ykeeS7WLMVrEOfQ6ytDUloOyhl+gsOJxbVXn8juQU7mJ8FiLbMMypOvnER4zGXHMwIvG6XjRNANp&#10;dbMZWccB8laVOEBGSaR9XzV/0HP0Rs7BePbPyKt8CDlGFuSahSzQMmR25XUAEOkDWUeASP+HBhGt&#10;CWsO8hsXIo+aHZ0Yua1qESFCw1G1Ti1uV1TxEA7Wfg36M/+FVvNOuMPNTI9+qgyTFLdXq6BhgkBg&#10;cCkoYjL8uDJ6YtSDNPp+sX5S0W3w7itCzUpGIIwAeuntqz6Q8VPRxaignRGCzAHpjwKkmADpyt1K&#10;gJjpfUf7QGhAA/S+hwMkSIAEYgDpZATyq5/jyLw5aElNQT8BYmdEY52QBPNEgmPidMJkOmy3pGLw&#10;4xNhGzMO3gmT4CZkzDeNRe/NCeidNAvHE+djZ/I86L/+XYRPtxJgITh4HwP8vQH+bp/fDRcNmZ9W&#10;3c3f9RFqDl6Xle+5CBDpyg4GpKNbEk5Lj1eSWNppyjSWcENFe2IZ+ZQPAknZejmIPsKjhcA/BNPZ&#10;57C76luMOh5FZukW5BuZnzJDXIZ1G5chv24Z8hoWURcgt3EBshvmEx5zkFbDCKRm0RA4rkWAZBXf&#10;j2N1PxkCSCQOkFctcYCMirDEseKLlywl0xM6B8OZ55Bb9iAyK1mYjYvUpKb0Gg0gmfXasMURK8qb&#10;rrFO9A3RTnSZKU9IyHBkadKS4ZHVBKLcU3T14GwDoxT9AhToVmGX8T4Uln9arfbbOriDBuoEU6eP&#10;9VL2W/dp8JDNq2hEZdivgu4wo3ixAYzCQ5qvaERV5OBlZfcPwrunELUrVuGkzLtgJNArzUkTpqE3&#10;YRo6JjM6mJiIgXGTcJJG/9iSJWjPfJ7OuIX8cdObJ+z5+34aVwGIxCGyf7bAQwy5Akh3F1p/+2sc&#10;ZQRyZvo02JKnwDU5FdaJyRiYMBUWwsE+aTbsY6bCetMEOG6+Fb4JE+CbmADb+Inom5yCjhnzUD5l&#10;Fvau3YhTf/oTIt3nCS0fbPxdmjGmiBYfxOIxKT3ynHcI2S1DTLwARdJAoo+/Z9guSi8CV1RAKVGH&#10;HFd75EdkYUwb86UT9mAtzpgLUHz8Jyio+Bzy6AAUGe9FnmkjI2dZ6oYGWI2akmG3MvmPoGC0IZql&#10;5h/JPIwlyJIh4SOWpauoCggvh8QrqQAkjyDMKX0QpQ0/I7g1gKg98ZkmcYD8fYkDZFREKrcGEFkT&#10;yxtuQ03r/7FCfoIAITCMMit2KQEi0cdqZDawcF8XANFGYuXI8hCm5aqjNFs6S2XWcHS8viw3v71x&#10;GQrrGaGY5qDQuAp55ZtRUPZJFDf8AOf68+AMyPj7Hnq+Nho16b0VoxYhQKJRGw1fTIbD4yKDKF64&#10;l27jJQBpUbPOp2j9ETTsQwCZIACZjBOMQBRAsi4GiEQzgWEAkQhEAOINBuBzO4C+bpz/0x9wePEC&#10;NKakoCshAdakFAymTEd/8iz0p86DJWUeBifPhm0iwTJuHDo/9lF0jR0Dy6wZ6JgzB2UpqTi6ahXO&#10;//rnCDYaEXH00nAz4uDvCSAEFooLojRcYugZBKljfpYpHw8GqDK5UVa8HZ5OI8lF6RUDiJyPUY/a&#10;8Czs5G/2MjI8hT5PKeo7/4bdxm8go/hBZFfcgYKajchn5Cn5rcoBVYy2tkgn817pUkbPMv9CVJuw&#10;Oir9eeo6RgbF5TQOkNcvcYCMikipk4luNEZhHyv+eTR0bEVB5WMEiMzuFoAsI0BkCO8aAoQV8ppu&#10;wqL3KdFHVNUid2qWOiumkYbDKMN6NYDk16/Gjubl2N40F7mmGYTIAuRV0dAUr0d+8UPYp/s6jrc/&#10;T4jQgKKLaiMD7PC63TR00VFPwwxjDBwxHQ4QiUAUQAKD8OwtRM1KRiBjktA7fopquuomQGR4bScB&#10;0kOAyExwAcjRKwJIEF4vYwNLP9r+33PYu2wRqpIn4/TkiTifnIS2lCk4lTodLakz0ZIyE6cmT8O5&#10;SSl8LwVtqcloTE5EeeIkHJsxDYfWrMCZH/wrwsZiXrOZ5WOQZcNNOAQJBhovuXcJOy4xXJIcMqGR&#10;7yoVgEiz0/B0GkkuSq8YQAQ+jHpkHSvZ4tUbaUaP6wBMbb/HTuNTyCi5F+nlGwgO5lcDI2TZT4bl&#10;4MKinJrhvgASbYUDpQIQPl7LAMk1bCRAHogD5DVKHCCjIWIFqAKQQMhDcyRb2mahSPcZAkQWfpPF&#10;4pZfJwCR61qKXBoKTeWYjPNnpZR1iAy8F6VLFUgkEslvWIaiBlluew7yquejiF5qgYHRSRkjmOJ7&#10;cbjmm2ju+CssnjLWz3Z6wz3w+mSzodfQhOW7AJBqevfNY5NU9NExcQo6E6YSHtPQnihDbKVj+8oA&#10;Ijv/eZiP0jcCuxln/+857Fy5GCXTEtE4dTKaUiejdkoSdNOmoHzqFJQywihndFIhOm0ayubMxp6Z&#10;M7Bj4VwYPvMYev78W0SqyxHpOY2Av5/Rh4sAYWwh90xjpbZ35b0pQybH1N+wNOCfHJWxfSoKUe9e&#10;Xi5KL0Yd2oROaSSz8QxdanvYs/25KD3+E5bNJ5BZdgcyKteo/MySVZvVkjiy1towSIyk8r5SLRK5&#10;lpuw4gB5fRIHyGhIDCD0+HwBaaDowRlzPnYYPkeArEOmgYbXtBLp9OSvfYBIp/k85NaLLkBunazl&#10;JRGHFnUoGBIe0v+RJUtVVC9RoCmQDnd+RjbyKeJ3dlALaZgKKzfiJd0ncED/LAzNf8KAo4wJ1kbD&#10;Zos2YWnGMiZDxpOHROV9iVQCQZp6P429n5U9OAj3vgIYVq5A09hE1YF+fmKqgog0X7UmMSJJmMzI&#10;ZLLWB7J48asGiHRce8WYDHTh5P/+AUXrFuPIrERUpY5H9YzJMMyfivIlc3Bs6Tyl5csXwLB+NYx3&#10;3Y0jd96JI48+guYffg/uHXnAqQbAY2a01YsB7wAcjARkORaSRIaA8T/+eoQa9vMZlb8rI8PChIWA&#10;QKUNDVpI0kDSRKXQ5eVigEhELA1hdp73PMxOHRpbt2K/4V+QdfRBpBdvRGbVSmzTLcCLlbPxgn42&#10;yyadgOMrkFEv85UuVrVQpzwqaMjSIdo6VDK/KbtWyshIZekqqgLCyKC4nMabsF6/xAEyGiK1nBoM&#10;BOH1O1k2+3BucCd2Gr6EzApWVHrjsoLoUB9IPQv3tdoHwuhB5q3k1ovO14bx1krHucCC4KPGYCK7&#10;IMpiefmy3W7tBuTXrEGuUTaumo+CmnmsvHORXb4I+RWbkFf8IHaWPY261r/AHixlGnXSaMsClDTm&#10;fCX+tdhWzc9mBKCsrIdGURZr9DJt/Qj5JAohAPyDsO3fgSPr1qN0UgrqE6ehLmkaH6ejIXk66pOn&#10;omlyEk4kJKKckciO5UtxJlsAYub3nTw1f5cRjdaJTmMrEAkH+ZqmhPnok2HGbht6D+5Gw4++jd7v&#10;PgvHvz4D53e+CtuPvgnLf/4A5l/9Oyy/+Q84/vgLuBmpeLamw5GXD/fRw4jIjPPOdsDSi4CH0VLE&#10;o0ZV2aWJU27NwxslxIIEimzS5ZM/ec6rUUBjmgjQZGi4auYTMCirJtaNlk/py62cBhAZ7kwQyQ6L&#10;YSmLXbD7TThxPhP7KgmPww8jt+IO5BsYGRMeGfo5LJvzaWyZ7yyXWXUrCQcaYAWLi1UiDRmOnkXn&#10;QDrRs1SH+gJ+d/HIZelqqgLCyyHxSnoBIBKB/JQAqWYq2S8ARDqcmO4sGHzksRhA4jIkcYBcRbng&#10;HV+sav6ADEtlAQyEaOwIkPP2Q9ip+wYySu9EtonQqFmEbdULsY3efBpBklktnZTX4npYjIzEoxSD&#10;IiojcFSz1kgRk3xWO66GblavQF4NI5KahcirFZXdEJchS8f7rNqCvMoHscP4BGp6fgFHqBKRYD/T&#10;bJDp5YA1YIOFcJDl+2QmezjSigA9xmBAlkDvUYY/4qKn6GGFtw7CqavC8f/+Paq+8ix0n/kCTJ/5&#10;HEyPPAr9vfeh8vY7oN+8GeVbNiFj4zps+9yjOLEjExFrh5oLEnIPKij5qV56/16BRzAEv4p0aLCl&#10;6UcWGLT0I9TRCrSeAc62qFVy0XGOcGgDukQJiZ7zQG8PYLbwuqx0cAkoD6+TkNJW+NUWDad5YiRA&#10;Ay92n8ZL63PxMPpgVMKoQz4j/rD8r6BK4MRU7cchyvhI1qcSqKpZ/SRuNPhVKs18fp8NPkY7Ab8s&#10;LdOOPs8x1Lb/BXsN30Jh+eMo1N1LeKxHvgzNZXnMr15A8C9DQfVqtVdHrmkt83OlMtaXqspnld9a&#10;X4hWJmLl49KycZU1eg0vAwXBJhu0pbOcxY7J6tNpJh43rUKBaTO2HroNhtO/IKTrme8WsoK5oWUI&#10;84JpHV1aR6vPPB6XIYkD5CrKpeCIqayUGpImCf4LiLeMfnQ5i7Hb8F1klt6LbOmArp1PcMwjQGRJ&#10;ar5WI11GqCjXqUpfiBqZpcAjw30JkjqJUlih9XzPtIHpcDvSKrdge/2n0Hj+OThdNfS2WxmRtMMS&#10;6INL1tEiPCKgkY5UwOPeDqd9H0L+k6zfLgScLoSUcabHaDYjcO4sPMeb4KuvRdioR7i8BOGj+xHc&#10;vwuhPUVqxd7OAzvQdmwvXCfofQ52ImLvRliashgV+IYAEoJPwUPykS5okGGCLDBIlWVNQn7mqZfR&#10;kByj4ael1pTP5f0wI0/pcwjQsxWViX9SLrQyEy03Cg4XNKSarohLiTZUORpeviQqk+Yn6fyWJhYv&#10;P+MhWqzUQb5PmApcWO7IETXNQ4ZG+z2MOIJm/irhET4Ns6MEFSd+g536p5Fd8gnklN+DItNtNKqr&#10;CItFjBIZKRIiBdVLUWBcSZUNn9YS+tegY8NydGUA4SMdt4LqzdhGgJhaf83UrGd6my8AhNxgmEaA&#10;MAGl6VD+tGyLS1TiALmKcqGCX6xaBCLPWS5D9CphQY+rHAdqf4ycioeQZViNjOr5yGC4rwFENsO5&#10;ViOQ16Zq5I6aQCYeqTSDMYqRSYj0TqWTVoYFF9TdqdbRSq+4HftMX8XZnkw4QwZYg8f52EHj2A1v&#10;sI5e4mF4fekMNP4frJYC+DzHVcTgZkV30mJ6aDzdjEi8bhsNp5vGnFBx0/uXxRLtvYwEOgELI4QB&#10;gsjSRXB08zmP8TFCeDCU4W/JtqZ+GhVGH8w42n+1vIc4AzLZT3uhqcwRufD85aqamgKMnAQkotIx&#10;LoXhkjJzEUD4u6rvRb3m5+TD8kQ1o0gsQjgNg0iYUUcoYudHRD18TYMnkYdclsCDEY/fL2DsYiR1&#10;HF3m/TA2/wkFpU8iq0yG6d6N7KrNyDWso1FdwahjCVWij/lUiURkD/GlyON7uW/ERMDXqwTDawFI&#10;nmEzMo7ezSjsd0zJRqYP8185CEzrKEBUIgrImdJxgFwscYBcRRluDIarWoRPAYQVOcSKToAMeIwo&#10;bv4lCvSPIaNqDdJNsuHNEqTTsKaxgGfVvpUiEG3oryyBcuGYBhOJQGQOiQwHLmq8jQZqCzJ0G5Gr&#10;ux+Hm/4ZLZY0OKBjmh1n5a5k3S6Ay/FfGOj7N5j7fg6XczuPnWa6euCgxbSxottCfpg9LljcDrh8&#10;jExCXkZ+sn8GlYY2QA/dH5aVZaVJiVBx2/loQcRB71x9jtGHGi0nw2nD/A4NOu1IOKrSCR0SMPD3&#10;NKVp4ecuvB5BCR2Zb6H0MgCJqWaotOfah9QHFTxUu7xYMdWvJiCRpiuJPrS9yIdm9ctX5CNUiX78&#10;ARmmOwBPqAGnu7NxzPhjbC/+AvIr72NksYVRxybk6GWP8GXIY34UMG/yaxZdgEjtPOp85NUuYF6J&#10;EzA8f68BZTm6IoCorXJZHnWEZslDaOr6HwKkiWVsUIOGJKEo84ohCTUOkJEkDpCrKJcagpiqPcGj&#10;fSC+gNbUMOivRdWZP2K78XNIq1xHgCxCbjMLe/1SFm7pkHzrRB9q7ayadYSItJ9rkZXW4U4jVb9K&#10;QUQ2tlJ9QYzG0qpWYFslHyUSafgGuhzZrNgHaS/TEfb9HObOL6D3/JOwW37BtD3MlO+Aj1GGh16+&#10;l6D2s/77GCmoPgtaUD/T3+H3wB7wwsr0Hwy6YCbIbXyUzZIiHkLdaYfPKSO/ZHtW6UAnPJhTjCH4&#10;v+Qjf4bnFVUjmXjeS1UMjLL1I6icYHiZiMnwYzHVDBX/HzqmhRJquXvek3opkRCvQ/o+QgSI9BOF&#10;4ORriUjks/yMXCs/K3OPwhEz0+IUzg/uwJGa7yL38CPIKZbO8jUEBkFulL6opcjWMU9MKwmQlYw4&#10;lhMejDwEIrVzqbMIkHk01m8dgGRX3o6C8k/jZO8LBEgz85EAES9hCCACD3kiJYFPqXG5IHGAXEUZ&#10;bgSGqwYQmiEFEJlj7KAxOw5j61+x0/QlbCtfjzTjEuSfXK0BpIYVue6tBxAFERWFCEAEGhKFLFd7&#10;YsvOc2oYsEkbApzO4y8a1yCj7B6UN34NdudvAP+P4Ox9FANtd8PW9SWEPH9lqhtZ6bsZJXhZz1nx&#10;vbSYsrCgUERU9rYgVMSQ+ghxdyAIZ1CausKq8ScQkJnlLvg82kZJvqAfflroIM8sjURiNjQw0HSI&#10;+0lVeRo9/mpUffcycmlZiak2PFkeeRUEgNqHXa2xTmPGssQb5j1pAJE9VgKwMdJyIkCQBgIyyioU&#10;7fgXh8UGX+QszvbvwNG6HyG3+BFkl25i9Mu8MM5DlnEWckwSaUjkwXwyUg3rGA2KrkIey6NEHnl1&#10;c95SAEln+cqquBPbK7+A0wPpLA8nGX3aNIBIAWAaawBRbVkqFy+fk/+YEgfIVZSRDIFSFkjlPfJP&#10;VlMNhh1wh86hqScX2w1fwbayzarPQ7bezGpkYWehv7aXc79SJUBkAcahKISeHyuxWv5EvF9+RuaK&#10;ZMtktRrZO0L2RlmGtNpVSCtbhX2VG9HZ9RgCjkdg71gDa9tt8PZ+m0TYwcp+isZygAZU+jpoYL2i&#10;rPCiPlZ+Py2BzLgmPGSeiM8Xgo9g8Ws2mPDhR2iI1XPmoSwPIp3mGjy0YzQnChzMTKWv5W+4jFhG&#10;hqlEOEHVZyLlhtFDkEYtaGXUYSND7LwXvypTApkA79kbtMMjo9Wk+Y0RlGzW5fW7eF8yMXEArtAZ&#10;tFsO4nDNT5B5+BPILrsNhTVrCIyFzItZNLyzmP6L1HDr/JpNhMpm5BhuI0iopk3MO1lxQCaNyvbL&#10;8p1rGyAZvNYhJezSeb1p4pgMHV/JY9LPuB6ZZXdjl/4ZnLPkwY/TjNbsKq9V0CGFJCwj3VimWBqU&#10;Q3BxVv7DSxwgoyI0QdIRx8dAiB4uPUUvOnHWtgc79M8iTZbFrl2H5/X0BhvpKTWM0vIPo6araIBk&#10;E6oLS6BkE5gyez3WlCWr92aa5lPnIMM4mx7iIrUpUREjs4r6RejqWAqfZTG8PYvh7LgHQfMvaO1L&#10;Wa+76CRqOx3S9NOoUpnGMockQuMakcly9CLDQRn9RM9cRkIx6pBJnQF66DJSUzbeEx9TbEZMFTx4&#10;XEUQNOrKcsSU/66WxKARkyGAyKRIXnM46ITf241woJO/3YOgp4f37eRzgQuv2++Hy2ejQyLDnWVE&#10;VoDM5Hf4OoQBuCOEh/UASo//hp72l5BRfCeji7UopLOSy4hCluKX7QTU6Lhqgl36Qowsj4Z7+Hg3&#10;9XZGJzym+rAkL69BeIiOABCJOtIZPaVXM6onQNRrqgAks1acmI1qqZZ9pm+hw76TKdfK7HUxbZkP&#10;qh2UpYJA1mbrS1+TRHxaPsVFkzhARkWk+YpeDCESDLOC0zP0ogftzsPYU/MdpJffy8K/Hi8aFhAg&#10;SwgQeuKMQkasKNepSj+HNFOpnQyl8kYBIhGImnhYHQVI9RzqbL6/ADto5Iqb5+FE23TYLVMRHEyB&#10;s3MmfH2PMcL4K5O1lhW9n0bWzUouM7Vlyp1MvNNUxlDJjhkyy0Kp9BcQJjKRTptMx7ygQRD/8iJw&#10;UBUnlPK/4fBQb/ADV6IXHl4mIwJE+jkIt3CA9+Pug9vRwuDqBC/sLD3jdkR8Zj6Xpi1eM2HoDUqk&#10;IQMD3PSgvbx+G++jlylwCj2uw6g69d/IK38SRYZPIo9RRZYsTVI9H3mNsh//Apa1xTSmEgEK2DcT&#10;Incgm/BQKs9NW3h8g/a+6sMaOY/fVH0lgCiIxOChRSAZjG6zTAKQB3Cw9vvocu5jeWlj+hEgLABq&#10;awA/S0ZIyhajW1WOtCgkLhckDpBREQGIh0rjJZ2zIdlUqh/d3gocbvoPZJQ/yAq6CVuNNKKERwY9&#10;7rcWQKT5Q9bP0kZdCUguACQKEQJEjJoGkFnINc7E/vrZqG2bip6BBASc4xC0ToD1/HS4+j5DA/si&#10;07WWdrSHRpUeIj3yQEQasrxDKhjxEyqyn0eIKgBR8yOkWUL6Fgh0mmmCQxu3pGJE2gfFCLETNNBD&#10;B4Yr/12RXnh4mVwWINL/wfvyONpht1bD7ari6xoWpVO8X0Yh9Izl+mS0lp/3HeS9Sj+QNplwAN5I&#10;C/q8h1HT/ifs0H0RacV3qSapnJp1TGcxtMyPBpaxuqU0vMsIBhpgRonZ1etVWcyuJjRMhIkARb0W&#10;gKxTn7kmh5e/CoDEjiuAiBo3MCJ7BMVN/4l+bwnLQMcIAHExT+IAuZzEATIqQkMly0ZIc4pUeGmn&#10;ZiW3hGtQfua3yKx8hJV6M7aZNHiki1dYf402FbwmJTjqFqplT9QuhjLCTAFkpVqAURZdlP1DBCBZ&#10;NXP5OBuFplSUNk3Gue7xsNluRNj1EQQsYzHQPhOdrQ/Bav0N0/Eo07QVYR8rvZ/GlEZXVsyNjbwK&#10;CKwFEnyUeRHahLBorBEdWROmtZA/aZ7QNliiQb8UGEPKrwlUrlD4zYt0uFwEEHng70j0odZhCroQ&#10;cLfC6dDBZj0Aj/so36+nUTvPR+fQyeQuGEtRZXdHB++5Hd3Oo6g7/z/YV/sMsisEHpuYxrKaLiON&#10;OkaADeuRWbdWNZXGVtHVIBJ7lNnmstquNPVIZCLwkAjkegSIwGN434isO7cC6YYNyCx5FBUt/w1b&#10;QM/062J5EoAwD3wxgMikTB6LA2REiQNkVERmIjuo0p7KchmWphYLq3oz9O1/RnblozSmBEi1BpC0&#10;uvlvLYDIzPNha2dJh7kYoSzjKmToBSDLqBKByM6GApBZ2FufhONtE2Gxfhxe1wcQdrwPAbMAZB7q&#10;69ej8fQzMHuyWaFP0Bm3IkJ7qkGEdZ6cEFbQkR+y/VLtaRb4JyZAcME8ocnQJusNg4p8WSm/rDpB&#10;Ysq35Tyiw8504YwXH7v0Ob92kcZkCCCxNwQghJ90lINlJhJsg8+rg3mgCNbBHbw/Ha/rLN+TTnV+&#10;jt/xEZpeRlpetbaVlcbwOOra0rHX+C3klt+PHP16FNQT2DUsX4w2sgQcdVtoSDfT4AokGIHUSbOp&#10;RL7ivEj5k6YtWcuKxxRgCJQaWcL9Gp2f9AoAySBA5HjsPYGHjMJKY7pkFj8Gw7nn4IrU0OHoQiBI&#10;WEhe+1gGZGFOBRApXHGAjCRxgIyKXAoQWRTPDi/OoqHrReRVfBa5hjuUR55RK5VcKu5bCSBLkSUG&#10;qUHa3CUKkdFWvD/ZztdA46TncwMhY5yHvJrZ1Ckoa5mIXgLD6/4ogq73ImR/H7yWCejsmItjugU4&#10;aHoIZwafIzNq4ff2Imyn8fdFILOuGejJ4BkFEQFK1P6z6mumXsNHbIgujTCf0VJrGgMIjfIFeGgn&#10;UHae/104y9//0z595QAJq4217DzQwcsxYmAgGwP9LyDo20XWGXivjEJ8bpapCNy8XlvQBleoj+Wq&#10;A932ozha+xPkFT+KvMotyCOoVfNh3Qrmwxoa1XXYVrMR6bWMSiTCGAKIlDuBxzxN5bk6xveiBloi&#10;kxHz+BpQAZ0M280kJEQzpNmqmtEtIZIl4GQ5lOcShWVIBFK1AdnHPo/69m3EQzOC4V4EpM9Dyoys&#10;yKyWptH6QGTGfxwgL5c4QEZBxECppSZo1dQy2qIMlcPoRo9tP3ZVfBX5VQ+odXmkQzmX0cfw1W0v&#10;1ZEqz7WssoLrtgZRVt6GhXw9j8ZMlshYjO30arcbV6JQtwhFulnYXTsNB5uTcKJrPFzOm+GzfQBe&#10;83vgt34Eg+bxaDibgp2GOcgo24KDJ3+EdtchePynEHb10rDKWk9eQoRYIEAiohJYCBtUM5aMUtIM&#10;gVoCXaiiJGa9qcOeDukIMvytS5/HZPjzVyMKTgSXzFxX/TMRmRzI+0Ij3K58mPt/Daf514A7B/DW&#10;AJ4B3mcAbt5oX7AbjsgZ2Pzl0B//NfIOP4xdhjuxt3EzAUJ4yAir6g30wDcxwl2PbfWrkVYvKx7E&#10;8knKFZWG9iKNHb8kT69JJSBk1WBt3TXpW9PmFmWYFqq+tey6uUg3zmHdkhFoBCnLUP6Rr6PTfJRl&#10;ooNqZb30acOnZVy3tFdKnxndFKXSDCqwj8uQxAEyCiIACUEAIsNHo16yjByicRj0lOGw8XsoKH8E&#10;+Qbp5FyBvPrlbymASDNJGg3WtoZlSGcEklk/Hzl1CxhpLEahaTleohe8m+DcXpmKPcYE6FtT0G1L&#10;gNf1MfgGPwC/+YPwWD6G9vM3oaTuVhToZ+HFsk3IMjyDqrbn0eeoRMB7ivXdzArupffO9PbTGNOB&#10;VBBRAJFOcy+faDO1pb9EopNrSS4AhADk9fqCjFIDPSw7x+Fj5DFo/hWsvd9jtPVHRh+HGMqeYVky&#10;wwMbTV8n+gM6VJ96DjtKv4QdlfdjR/U6FLEcFTKqzaVBlQ7yjNr1BMgabGtcirSGxSr6GCnPrksl&#10;PBREBCAKHhpAMk0LtJF9tbI0/Wwek/1J1tIJuRO7Sr6PPmsVy0Q3AeIgQDQnT9uHRuINGWIhAJHy&#10;w9dxgFwkcYCMgmgA8QxFIDK5NRT0sMD2wR0yoar5V8gvewy5Vbcjr3YtvSMBiFSEtwZApFNWNS0w&#10;ssqsl42GRKVZhMaL3vGOmmXYbZyLnZUJOFw3Bi19KbC5E+Cxfwhey/sRsH4M7sFbcfLMx7G78mPI&#10;KJ+KNN3teL7kcRTo/g3HO/Pg8Ggz0iMCaiZw0McqL5O3hwBCWiiaiDEgQOhcXssAkU2k3AE7nD5Z&#10;OfcMjx2Dw/ZH9Hd+C66+HyLi2saIq4zfaYEXbRgIN6KpJwfbS7+GtIP3YbvpLka0TF8azKLGhTSs&#10;ixhtLEdG/QpCnPBoXID0hug+H8Py6rrWywBEJqZm1TACqZ1LmMxVi3dmGtYiq+JeHDH9HFZXNctE&#10;D+ujk+kcUmVDBR/DAcJCJPkTB8jFEgfIKIgGEO8wgEgE4oOsTxREM050PY+iis+p0TJ5NRtYCQiK&#10;mpeDI6YjVp5rWHMJCFkOQ4byisFSy0vUy2SuVbwffkY/H0WVyThsGoe6s+PQZZkAu+1GOPtvgGfg&#10;/Qg5xsBtTUTzmYl4qXIsXjiaSsjejW36x/D80SdxtPGXaLfsgDt8gukpM7I9CPhDalX3GEBoHbQn&#10;kZgnyUPqmOTQtSEXRSC8Vi+dDLffyvvp4rs18Hu3YqDnX9B3/otwW35AFspQ5qN0Qipwsq8I+0w/&#10;RF7Z48itvAc5BhmSy0ivYRZym+h119N41i9QTYgZBEdGI73xRvHKR2G3wNHSywJERvjNUwARmKTr&#10;lyO9io5a5SPQnfgfuHzNypmTIdAaJLSyMTJAVFbFJSpxgIyCaADxRQESugCQsMwWPose50vYa/wG&#10;ssvuR7Zhkyr4OXWxBQevf4DIhkSFrMQF1YvVkhgCjnRpg6ZKx2yWbjp26MbD2EJ49I+HzXoTnAPv&#10;gav37fBZPoygaxL6+5JR3TwZu3RJ2FoyAzn1tyOz5hFGIZ9Avu4Z6M79Fj3uErjC5+GL2OCXJT68&#10;THlpxhoCiFgFMQTa6CUFkGtILgaIzJIPwh+SPUEG+W4LjxfBPvgDdLV/Ata+zzDC+i7L1l8w4HwB&#10;pfU/Rfaxz6DQ9Alsr7+HXrYsh0OANNHjbpihYJHRIM/nacrXmQ1vYYAM6wMRgGTXzGMUwohLZqVX&#10;rsLWsg2MXj+DxvYM+MNnWQ8H6NDJDpcaJJSy3l7o/4gDZCSJA2QUhLigEfBH+0AIE+nklWU1QjJj&#10;uF11fB6u+yGySx9BRtUWVv6VyKuXTk+pCNc/QAqql2CnkVGG7HAnAKlZg7S6dapfJKtO9pmYgoMN&#10;43GqYxyczjEIOD6AwOA74DffgKD9JnjsqTh9LhmHdBNRUDENOcYleEG3HFsNtyHNcD/SdQ9jR+0z&#10;aLEWwMooxIUe+MJOeP1BRiJMf2mqEljIaCoFj5B6KnotyXCABEJBBPlaTJgskig7MCJyAG7nz9Dd&#10;eT9sg3cSkJ+AJ/B1tDMq2V/2BHJK7iOg72Kkt4UOyFrCYwVhsQDb6giPxgvwyBJVo6wWMH/eon0g&#10;CiCissqBFoFI9CHHt5WvxQvFm1Go/yJaurezdnYyyjOzjnq0fFDRB2Ghog/pM6OqyDUOkEslDpBR&#10;EAGIzDWQrUjFOGhbjWojs4I0ds5gHfRn/oRcGoFM3d0s5DIbWJp3Xg4P0RErzzWshfT6XjItQJF+&#10;AfKMMit9PTLr12mLRtbM5vsJqG6fhEHnJLitH0LA8g6EBt+O4OB71Az0AfMUVJ+YgpcqU5BXIcN8&#10;l2GbcSm2GlcjTbYkJUherHoAB5p/hvPOYgLkLNyRAQQY8V2Ah+i1DRARzXDRdLGcyDIrslZXQAYA&#10;oI/vVjJyfY7w+BQGB1fB4VyB3v4NaG65A4fLbkNB2UZk69YiyyALVkqH+WpsJbxfqBaILCS0FyC9&#10;XkbBydIlMkjjLdT/IfoygMhinRpAMowEqHEhAbuOEa9sWnYfdtX8Mzrtx5i+3SrK01YqkDxQOSG5&#10;QJWRezL8Pg6QkSQOkFEQKYqMOVj4oqM4lDGT/2SJjUF4wi1o6sxCYcUzyKy4HznVm1no3zoAkc7c&#10;nab5KNQtQD4Bkk/vOLtuFTJM85BrSsKBhrE4259Aj3o8fJZ3IzjwNoTMb0PA+n54nZPpYc9ASeN0&#10;FFXNQo5+IdNnCcGjLVEhO8ttNa3F33RbaDy/hJrurTBHjIRIO6u/kymvMuDlAJG/a9gYyBzGAB99&#10;6lHa4m18VU/NgMP+RfT2LoTVOhXdvdPQcnoeqkzLsKN0EXIraET1jOz0a7FVvwYvGlbhRRrTrUyr&#10;bWqOEY1r7Qo1rDfHKOtaXaNrW70mZd2Q+1P15GKApBvmIZORa17tRuWkZVY+ioONP4TZa4Q/1Mey&#10;IP0fEv3FAXIlEgfIKMjIAJE3xJBJFNKFs+Z92G38LtJLH0S2cQsrgzRhvRweoiNXnmtX82m8ChmB&#10;FBgXo0B2u2PlzjXRE65KJlhuRU3bOPTax8Pt+CeEbDcAjD7C5rcjYPsIjWUyms7PwJ7q6ciumkt4&#10;yAg1etDV0p49Dxk0Dlt57AXTRrxY8TD2Nv4bzrq2EyAnIMvFyBpRMiRTS3M+DgcI8+VaFblc6brx&#10;ijJylc2igDPUPXC7/wU9PcswaElkJJKAnu4pON48C/vKp6KoYh6KdCwn5avxYhkBUrUO20zrCJCV&#10;BMhSBRC1vL5pPXIM6zWQjJBn16eODJBMk0QgUl4EnFuwteQuOmpPoOzMb2ELNrFYyD770kzFMiGD&#10;9VSxkNIhzVeyPEwcIJeTOEBGQTSACDwuAYiCiPiXg+j16FB68jfIKH8UmXpt0btsVoBL4SE6cuW5&#10;lpVeMQ29jMQq5OtCVupC/QwUVY7F0fob0WYeD6fnVrgYcYTt7wGsNyBkuQE++43otSSh6tRU5FZN&#10;x7aqBZCdGrMJnxzTLBqDWcismasM4ws1G/C3yjuRWfUEjL1/hgU6VvsO+pAOyFpYmmspKgAJMs01&#10;iFyrIlcmAJHtoNwRH+9DtqqV0VjSjPV7WAfugNM6BR7neDgGJ6K9dRJKDROwj+m0R78YuWXLse3Y&#10;aqRVrke6aQMhu0Ltt5/BtMpl1JFnJDz0G5A3tEz7W0GHA0TgsSwKkIUEyCK+z3s13o4Xj92LfN1T&#10;qOt9EZ7IWaaprHWlASIGEGl21qIPma8lEOH7dECkCMXlgsQBMgoiTov4MxpAWAKHPGIprGLKHLBH&#10;mtHQuxUFhieRXnkbKwABwko/HBwxHbnyXLsq8w8yWbFz62Wr1GUooje4Wz8FBw23ov70x2G2j1FL&#10;lrgH380I5N0IW9+HoPUDcNk+jtNdE3GwMRlp+tl4Xi/NVjKyRpq+piHPNIVgmsVjS/BizXpsNW3B&#10;Nt39OHDq+2h1v0SzcIpGWLzLaE96VMUYaMtSSAfJtSlSPGTOvJv/u/i/h3+BiJnXX4eQ5wXYex+B&#10;1zoLARfTznETBnpuRv3xsSitlXSdi+3lS5BTuhqZletoPFdjm4w+ql3AfFio1iLLN65Fnv4tGIFQ&#10;Y/UkBhBtpeeldDyYHnTOthU/hJfqv4WzziKWjA6WB+k8Z7mQqjkUgUg5EXAIuOUxGAfICBIHyCjI&#10;xQBhCR0OED73h2VdrFa0uXZid8PXsK18CzINUc9wBIi8vOJc25pVtwLpDYwcGrTtUXcQBgeNKaiq&#10;H4OO7jGwWT8Kj+298A2+EwFCJDj4AYTsH4XV8nHUnhmDXTXJ9KIX4vnqlXixWpammKPgkW9K5uMM&#10;RiFLsLV2A9LrCRDD7cjSfxbGrv+FOVRD89vLZNYMhAYQadfWFlAUiFyrIsVDtjDysGQ4acQEIt6g&#10;FQFvE/o7/oyOUw8QIjPhHbwRfseHCN8bcf78eNQcT8FR/TTsrVqEnVVrkVO1Dum65Uirlk70WcyL&#10;2QTIIrXveR7LWG71W6wP5GUAIUjVUOVlTIcVyKi6DVkVj+HQqR+hO3CAadzN6iiRhtZ8JcugxQHy&#10;6iUOkFEQrQFLxpGLXgyQUCisDIMM5zUHjqLs1I+RW/EQsvWb6DnSWBqX0INfAtnqVVa1zZbmILWg&#10;nXiOw3X0DEEufz+mI71/QbX3s2rX0LivR07dGhTSG3xJl4pjxjE43vwx2Mw3w2P9IPzWG6jvgtf8&#10;LrV8ic81Dj0Dk1DZPB7bCZtMw0JsM63CNp4vs0aGn86g8ZMoRPbzXkKorIFsErSN3vYLZXdg//Hv&#10;4rx7L6v+aXruFlZ8H9NbEVvlgeyIHpbIRGXEtSXSlBISlSuM+OEMEh5hRiGBPqbJURhqvo1apmdH&#10;ZypsAzcRuB9CePAmOPoScO5sKipNSThYNQd7jHRCCIkXdYw+6pYgrWEeMhvmECALVV9UvgwXJ5Rf&#10;nm/XhmqLN0Yfhz+Xx0ve174zHCAaPGTobk4N71f6fgxrkVFyFwoqvgLT+b/BFm5g2RhksZDRVxpA&#10;Lu4DEWcjOg9EgMI3tPfiEpM4QEZFxJuRQijtrAIRMWJaQQ2HZYdCC4trO02aDid7/hf7DU8jT3cP&#10;nq9cou1S2LAI6bWzkSMGgMZTVRzVxLWBxpPK5xpELq6Ab5Tm0WuN6YXjl0ZGYpj4fvVqZMnWodVb&#10;kEODttM4D/uqxqLC+H60nyMoLB9GxPl+6rsRsL2LMLkBHscH4fAm43TfTBytT0KRbgqyK+cjU8/z&#10;1q9DVj2hxDTJqV+IfHrTBfQ0C4zStLWIEFmM9CqCyvAoGnv/DGfEQCPRiVCAnqQMbRIjQZDI0jLS&#10;QKQOvImiGaULVklrhw8hSFdYHA+ZN+R20wOO+OD0n4Sx5Q8oLL0Th+vn4HjHZFgGxyNk/jjQ9TGE&#10;+hMw2DsVTU1JOFyVit10PnII3ReM9LyPE+LHlyOzaTEBsgSFTLMi43Lm4fA8u3ZUyrgs9Bhbhv3v&#10;qXxW29uEjwIROloKHjL/wzgHhTz2Uu3dSD/4IPZU/BidgxWsjRams3SQa+kfy4sL+SGPMY3LSBIH&#10;yKhIDCAxiFwAiNaha+cnpMO3Dr2OIhTXfBfZpfdha+VKAmMZ8proPVbPYEWZzUoiSzJIBZFNfgQe&#10;ojLufzQjENnjXNMLxy8HkDW81k3ING1Blm4Fiqqm46D+FtQd/wjMff+EkP2DgOM9iDjehYD1nfAS&#10;ID73hzHoSUZD53Tsq56Ewqop9JYJDAJLRTNqTafFBOpiFNYvw466VdhVvwYFjTQahEomPetc3b04&#10;0vgdtA3uYHQnk/BcyjCHgzTL4m3Cq/ZRl6aJN1MuNljaa3WdLBdq+2O/rO0lKzf30ugdQHHj95FX&#10;tha7q1NQfW4szARI2HYLwl0fQqj3Zrj6k1QUUl4zBbsN8+h1L8VWRhvpjauR1kiQNNITr1uqhlbL&#10;QpZvFYCIXgDIsosAkmOay/KzHAVVdyDr8KdwrOZ36HfUwx+2qdV3Y+kfy4vh+RGXV5Y4QEZFhgNE&#10;NBaFSGEVD9irJjMF0AxPpBymU/+F3NJPYmuFtoVoftNKpJlmIqtubnQPa2nSks19GHlI9DHqHaEC&#10;jpjGjl0eIFk1G5Ah+09XLUJhRTJKasbhXPsY+JxjARcjEMcNNILS//FO+O3vQcD9UVbwRBjOJGOX&#10;biIKdVNRRIOQV8toRpZBoYFIZxpk1TH6oDHcXrdSQSS/cQkyZKl4RmP5hruRX/ZZmE4/B0+oiWks&#10;TRWyUq/WFCF9ILIFrDRNvJlyqcGS5yFGSAI5t98Fl7efR3vh8OtRffYPeEn/BHLLGXFVTkTZ8ZvQ&#10;ax6HsOsWBLtvQKD3g0zDBJh7pqL+xAzsN85U4M0kJGTp9m0NBEnDMqabrE22DPnVb3WAiNMxn5Hv&#10;QjoUjFCLb2f09iXUnk2D3d8Cn6wEEWR9jKZ/LC+G50dcXlniABkVEYDImHIxWPI4PAqRwhpkYe4n&#10;RM7yvSac6cvBbuNXsa10CzL169WyJtJxLDv65cmmTLUyJFEqmuwSR1UVR2v/vbQivjE6EkAupxpE&#10;Mo00/lVzsUNPMJychD7LJIR94wiQDyBsfQfCMvOc0UfA/n4EXB9Dx8BElByfjO1VBIieAKmVSWA0&#10;AgRIBu81nUZQOs9zTLIR1RLkGmRy4Vyk1c5CIb3tHXX3IOvYQzhS8yP02o+oCC8cdjDBowCJBCDL&#10;y/CAyqE3VuQ3op1eQ6r97qUGS57KXiWy17k74CREzvPam9Bhy8Sh2qcJjjuQp2P+l4/n65vQ1jeO&#10;6XUzAv2M4HrfjdDgzXBbU9F6fgZK62dgh1GAuhxpzIs0lhOZ/S+LWcqCnXJ85Dx78/XqAGQxsk2L&#10;kMtIK6dyLTKO3EWo/ivOmXfDG2mHP2RHIA6Q1yVxgIyKDAeIqEQhYsikPV7el+W77TRosqT0OVi8&#10;5dCf+Q2yyh9CRvlmZBvpxdOTymf0kStRiCySJ8aTBkDbbnQpVRtpMlJlvPr6ygCRvScuqMzboOGn&#10;gS8wzMKB2kSc6EiGw5WIsOcmBG3vQsjyNgLkbYjY34eQLOFuuxGnO8bjYH0iDWAyiqpnEBILkCVt&#10;+gSIzAURY6GGZhppJAyLCaeFyKieSwM5GwX0tItqNyG75C7sqvgKmlqfh8tfT6Ms3rwYjKC274OK&#10;/kZDxCBdAUB4WbKfkZcRk4+Gzhk+hrr2n2B75T0o0K1BIY1jTmUy9pjG4WT7BDhtY5iOTDvzuxA2&#10;fwhBO6OQgemoOTkd+2tmMXpjFGJainRGHGkSvUkToCwjI2VnhPy7FvT1AYTlgvVDAcS4FPmmdcir&#10;ugM5xx5FefOv0OcupwvXQ4dNdnRkeZBBLSrt4wC5UokDZFRkJIBIMxYxIhsbyfBA1RbvoOHohj/S&#10;grMDudiu/yIyiulJV25gGC4e+Hx68tORW0uI1C2kMaWnJfBQe1nTK5WRJiNUxquvrwwQaRYZrhIh&#10;5Ojn4CXTVJQdn4S2/iR4fZMQcHwQfvPbEKSGBt+BiPODCDluhNPycTSeHY89tSnYWTuTMJjNSGwW&#10;0nWMvuoID9GosZCZ6bkEiYpCpHmvUQDLRwPTonwjCko+ibK6n8DsOEJIn2MaO5nmNMx+H1+PlqGQ&#10;37kCgPDtICHiYznx06Ho8xag+PgXkVO6CoUE8g5GpLm6OdhlSEXtmWT0W5mWro8ykrsB4YEbCOKb&#10;4bKn4mRrKorrp+Il2QvDMJ9R7FIChBAhONLqVyCjXpyPl+fftaCvHSAE4xBAlhAgK5Bv3IL8yodQ&#10;WPZl1Jz7K6x0JgLoZ630siwE4gB5HRIHyKiIeLoyJPACRLSVjjSDEaHBUI98PwwbH3sx6K9E1Zlf&#10;Iq/kceSU3amN2TctJETmUucRItKURQ9LFsYbZYBI5Y7pSO/n0UgN1/zqBfScUxh9TEJTRyoG7Elw&#10;Oxl9ON6LwODbEXG8E0GrDN/9IALOMbD0j0F5wy2MWJJRIMN1jdQa3nedRFpi9KTpTvqANIBJU0wu&#10;jUZuPaHatAB5MjqLr/P1a5Ffehd2ljyJ5ta/IhBqYtr2wx+0qz4GMdTSVDTccLwxBkTOFwNHTC/+&#10;DYlExZlQGgzD7QvDK0N4IydQfe43yCu+jc6ELIlPg1jL+5JtgKvmoKxpCtr7U5me4+G3vBsRC9Ny&#10;8ENwWG5FrzkVNWdTsUs3CdkVqTSmC5WRzZB5OQIQPr6VAJItjgUjrExxKBhh5clr/Spklm9B+uGH&#10;cbDmB+hxH4EjdEoN35V9Y4LBANNe8uNiufpl4K0pcYCMikgBlWGZEnnEAKLNQZByegEgEqnI8NJB&#10;Go+TaOnLws6KZ5F15H4UGm6jJy5NQgKQuQTIfAJj4TCALL4GAbKM17pcNV3trByHiqbxytjZnRPg&#10;sX0QYce7CA4WQdc7EbC9By7LP8Ftn4iu7ok4UjseOYYpPMdsGj4CpG4u8hsEIKICEBndpY0+0wDC&#10;KEdGZjUuRl5DdHivLNxYvh4Fxx6ErumncAXKmebnEVJrH4WG+hqGgyOmV1fkfCPpBZEoVOYEicqe&#10;MZ5gEK6IgwavEiWN/4aso+uRVcZ7MzHdZeCESfazWIIj9bPR0jMTVvtk+CwfRMR2A6H8PjjMH8Gg&#10;dSJOd03GkZqxKKhIQL6BaUmvPIN5lE7jml6v9Z+NlIdvtr4+gCyOAoROhn49MsvuZh16AhUn/gBr&#10;uAbOcDsBIiOwRgbIG1MG3poSB8goieo0VwCRKERmtmpRiJRTpQoiLLg8Foo4ad66YfaUo6LxN8g5&#10;8mkUVN6JnXXr6Y3Pp1GVCEQAooEjS7aIVSOzriWAaLsQ5hFqhfopOFD5MTSfG09Dlwyv42b4B+kt&#10;29+GiADEcQP89g/AYb0FFksSWtomYX9NEsExh9+fj6zqmcipm0OASJRFUMjkNzX6bD1VRqBF+4Hq&#10;liG7YRmNxyICZD4KZAXgKl7PsU04pPsKemxFTN9TTHeZd+OlAQlpzYdRgzFcR1vU3BRej6gYNT+v&#10;bzDYxogtF3v1zyC7mPdayXszrUSmiTAhQPKNK7C/bh5q22agZzAJPuuNgP19Km2dhIjNcRO6zeNR&#10;c3oc9hrGY7thKnINMi9iuZp0mSF7zlwmD99sfS0AUX1jLHdZNeJMyYRbRqiGzcguewg7Kv8Zxztz&#10;1cRST6QX3qBsOkaAyLYKcYC8ZokDZJREFcqhKEQAIqqNAtIKbKzgyj4hXgLEwk+fRfvATuzXfQu5&#10;xfehyECvkx5kfs0CAkT6QBh90KBmsbJkivGktz9SZbzaOhwgahSYGrK7UnWYS8e51mwlw0SX8lqX&#10;YKchGVXVH0VPzwT4XJMYbXwYIcvbARuLHzVil4UTPwqbLQGdvVNgOjkZO42p9JbFk1xEgzAbufUE&#10;iNrbm8ZBJjAqeIjKki8EJ9NBIpMsep25hGkBDWthzRxsNzIaKVmNncUPo6ntj3AH9ExzWd7EhWBY&#10;64caSUdXpB9M4BGMquCjH+32Ehyr/yWv/zHklW9kBMG0ZvqmmdYgs2Y9IbkSu+tmorwlGWf7JjN6&#10;u5Vpqc3qdzMScbk+AKv7Zpzrm4CK4xOwryaVUQujEBmxJkOiZUdIlXcj5/Obqa8NIPI9OhPiTClH&#10;g2XBcDvyqx5HcfMv0OUsZo3rgj8yCJfPBl9A+kDEiYgD5LVKHCCjJFIeJQrR+j4EHrLKp0Qh0nl+&#10;YUivWmYj4lejsmQTIU+4FvVn/4iisk8it2wdili5CmoW0TNfRIhofQJqsUKG7FLpRqqMV1svBkis&#10;L4KVlQBRHecxgEgEQgjsr0nB6dNj4LRMQNBxi9ooKmLR4AFGISHHe+BhVDJoS8XpzmkoqZuEAv00&#10;Rh38vYalvD8ZwiwAiQ5hHhEgjMJ4DZk1a5kuyzSA1M7EdhMhUrkCRcfuQrHpX9A9+BJTu52AllFv&#10;EgFeDI6Yjq4IQAQcjD6VR+yHPXgatZ1bUVTxDLKO3IOiqo0olImUTNdtpmXIrF+lJk4W1abgQNMY&#10;NHeNh8sxTq0h5rMxPe3vJEDeBafvnzDgmoCm85NxrDGV55mJXD0hLOnEiPZyAyHebH1NAFGRKJ0o&#10;1VdG58okqw7fhZdqnkJT71bYInWscb2scW64/U4NIAR3HCCvXeIAGQ1hWZQyejFAZHbxSACRSWSy&#10;/S0/Q08pgjPoshfiQPVTyDi6TnmhBdJBTCMphjKblSaTFU4q0GgNybwIINEObQ0gsrwJIaIAspTX&#10;KXM05uFoQzLM9JBD9gkIWD6MQD+jD2m6EoA4CBD7e+F2joXZPh3Hz0/HfmOCWr49t341chp5bzJ0&#10;uXE28pu0gQPK6Ml+FqaNBMg6HmM61BEg1auRwdey2mxB3XwNINUz8ZJpBXaW3Y7tR57AyfPbmOKn&#10;meI2KqNBaVqMGozhetVFThnTl4n8pkSeku8+vvbB7K1G8cmfMc8fQdbR27DDuJGwYNTACPTF6oXI&#10;bFyMghMLWA4SsKv2Y6g7PxYOZwIC9hsJkPfB63wXAfI2OL3vhyMwHu2Dyag8mYKdBHO+fhHhzrJU&#10;x/SLLYHDvLw0n99MfS0AySRcZZReXoOMxGIUYlqNPP092Ff/DXR59rDWnYE90E3nwQdvwINAtP8j&#10;DpDXLnGAjIJIWdRUCmVsRJZ4v6LDZ6Vrn9EKNY1JyE4j1w1H0ADT6d+jsOxx5FbcQeO8Dmn6BUgz&#10;zadhpQFvXIeM2rXKgCrjKo+XqjLyWlOTVkmluYseG59LRVXhf/S5WqBOVCIAec1Hpfy8eHmyQrDq&#10;rKxdiPT6BfSGF9HIr1DLhmcbaZh4fUVG2Qd9OvbWTkbd2bHwyFwF6z8hYJb5Cu9UkYcAJEyAeBzv&#10;hs0zBh2OqdC3TsVOUypyDHOVERE4ZKn1v+Zro6xU0wSPD92b3Jc039FgqOOywqy2iVVBzUJey3zs&#10;pFGR5r+Mw3eh8sR/wuqvZOr3MMpz02j7lOG+kBeaamAXlfwSjeUPn15GYobnUuV/8k/OwD8tr6MH&#10;ho4Hgz74gnZelw2uYAeae/Kxu+ZZZJU+hOzyuxhJ3cEIZAOyjCuQTohkMRLLa5jH+03ifY5DeWui&#10;1g9iZzo7P0qQvAd++9v5+l3wuz8Ku2M8Gs+Mw8HqBGw3zOR3VjA9WWaYb7IcfjojxUxZuVZFc3RO&#10;+KgGJ0iaqvIQKzuj1eSlzZjPlvwfXj75+7LdcxafD3dkJFotbJI+kCXIMCxl+WF+l97BiOtJ1LQ+&#10;B3eommnbAU/QjCDzOiBNhsP6v4bLSMfiMrLEAfImy+U84EiY3lFI2ukH4YucR5etGCVNv0JO6aeR&#10;a7gDL1YuxDbZle84Pa+GNUivo3GJjkpSzTpDymOqmScGEVGpoFq4L5VvRG+OquZbDNMMfidTVjo1&#10;SVPKIv7mTKQ1TMO2xplIb5SFHxkB6DYTHluwvXIBXqocj4rjH0dH343wOz8A/+ANCA2+m/B4DyOP&#10;d6hO9ICTXrLn3TD7b0GLNQmHTopBnMEoZhF/Q/ZxiKnWgZ5LoxLb+3q4SnOe1u+yglHQaho+7X7F&#10;AOU3yFDfVdhaImtIfQVnzHnwRs4iELIhJGtkSXOiWtZEBjhIH5X0TUmkGHsUkEi+aAb/cjJiPlKZ&#10;w/wdwZA8l/95TrX0K7/DB34EHnrE7mA/r6AbXc4qHDv+KxRUfQZ5ukeQq78f+ca7kWvaQkAzP000&#10;ojK3pnoe82I673MKDpyagVM9SXA7JiDklomFH0Bk8F2A+W18lBn+N+J8503QN49hGiQij86HdDrL&#10;0iYv1i3EC3y9zbSAZWiRGtGWJ31tTE9pktSgsYplYjU1Vn7eYGW+qWhTHAZ5ro5r1yHlL5uRrrZf&#10;jkTh2qzzApbBNP08pFfwsxX3IvPgp3HE9J/odxQzqduYi/1Me8nvkCQ9HQct3+Ly2iUOkDdZRjI4&#10;omK0IhEPfAELvMFuQuQ0TvXno6jyq8gsv5eVaANyG2mw65fieeMiPhISdQIKqWgxUFCHoo+YRiso&#10;Nea9jQQP0VcEiGkxo57ZSKufhjQCJIOVd6tEIIYtKNJvQGHJdOypuBXVp25Bn/VmBN2yx8d7ELYS&#10;HjaqXQNI0P12eAMfJEDGor53AnbXT6TRmq76eKQTfThEFCheESCayirBFwAibeI0hLIHe8U65JY+&#10;iupzf6FH2sw0lgjPSZX+qAvwUAZ+CB5vEECEHFGAyFBif9jDo2Z40ErAHcT+2h/SCD6C7Mr7kF11&#10;D/LoNOSaNjHtCRAjjadBBhMsIExmUxnpNc/E8Y5E2AZlaZOxCFk/jIiFAJFZ/rI98OCHYeV7zecT&#10;eO4E5OimMU2X0PlgBEKIpNFQpxEcmTyWq8BxyVpZqkyspF5cht4wVQAReEj+xgASUy0KkmXbZZ/z&#10;dFnqXz+XTtVMbKuSrZIZfRy7H0WlX0NDazrB3MCk7qbK8G1xFOQvDpCrIXGAvMkyksFRyghE2sJ9&#10;fhs9dCn8PbD49Cg7+RvkV3yWBuRuGkdpuqIHaVzAaGApsuulcl1a2S6vqv/iEmgM18sChN6fBpC5&#10;BMgMRiFzCJClSKNhyzduxHbdKhQcYzShuwUnO8bDRoMW9nwIEcf7ELG9lwC5gfoOhAUgnhvgC9+I&#10;Xu84VLXeggLjGBrIaQTCpRHIKwNEVKKW/JrFyuhpGyXJ/UkTyGLVLyJzArYeuAuHa34Ci0fH9JXh&#10;vASIij6izYoK3NJkFYPHBYCIMGsuKyPmY1TljAKSiwHC11TZcle2rA3RQ3aEj6OmPZuOwrPa/IWK&#10;OwiQ2xh1bmK6bIgChAA3MC1o7HNM8/h6FnY1zET1mQT0949Ve6kECJCQ5Z3AINN4gJGe5X0IeCah&#10;0zwFJccnIb8qiWVoDvNZOuSZn9RMyV+JbKKr9GrRXKysRJuRqJeWozdMFUSkPA8fXRgt37H3mO+Z&#10;jJwk8kirWoBMlr300i3IOPIYShp+hX5XKdP7PFX6E2X5fsljpjvzJA6Q1y9xgLzJMpKxEQ2HpF1e&#10;60x3ugfgD/XTdzqLNvseHGv+D+RVfRpplRtp0GXk0WKk18xjBZdmHhpTVckuVa3P40JlpHFVHvrI&#10;8BC9PED4nmkpX88nQGYjvX4ejRANkXEFCkyrsVO3ELvKEqBrGocucyJcrlsRlD0/HISH2vOcnrHt&#10;nWoGesD9XngCN+O8fTxKWm4mgMapiYMy2urKALKEAFlAgMje68toXDWDI/ND1B4qAhbTOmw9eBt2&#10;lH0drf07GRW00ZTIrHQCJCKguNCZquWDmP1YX4i898oW59I8HK5irLTmyhhAeE4FECIl7CM8bIx5&#10;zqPXXYay5j8iu/SzyCjfgmwdwcGILlu/jtBYS4AwyiRAMnW8ZyPTgyDPovddaJqhJmp2dI+D25UA&#10;n+2jCDICkdFuIQWQGxAipC2OqahrTcG+2kTk66YgQy/NVvToVQc9oxE9z8l8VIMhqBfSkfkebfLU&#10;ys8brcPLa0ylHNNRospIK2maFJW8zzDJ3B/CVX87th25F7t038CpvgJG7i1MbzNzR3alpHMgKGce&#10;aMvly+u4vB6JA+RNlpGMjVKJQAgQ6eCVCU++sJ0Gppc+1AmcHizCgYbvIVt2LjTQuLBiZUp7eI10&#10;MmvGVGs/FqDIo2Z8L1REVjqCJ7tGm0g2EjxERwbIMtV0IADJ5O+l185DRt1CRj88bliMIuMivKSf&#10;gSOGiTjVngSbMxlO243wSv+H9QZGIISH9R0ECb1jwsPteD8jlFtwun8cjp4Yi8KaRF7XnCg0tAXx&#10;rgwgMtFyCXKjhkhFIAogC1EkuyKW34H84i+g5vRf4AzU0oBIs4aPaX4hyhBhFlBVS/kwfR0A4Xdj&#10;AJFtdRVA+FrN/4i4adr64Yocx1nLdhys/XdklT2CzKoNjAJE1yHHQGhQZWSRAkgV00HWeZK80C1C&#10;rm4WjtZOwNmOCQR2MgFyM3wDsrTJ2zWIMBoRqNjtk3G+fxp0LclqpeNtJdOQKdCQjmnDCmTo5Lwy&#10;km4N01CaAaMGnekoaSk6VIZGRaNlNprHosoZqF+KgkZGvARIdvVS1XSVayRwy+5HXtmTMLX+Bbag&#10;kekqgyUYZcoGXSHmgSS/pDtrUygiI94kX+PyWiUOkDdZRjI2osq4MAoJBbXJhrL8uOydHkAf7OEG&#10;1Jz/K3bov4Ks8rtoQMRTpNGUCq46FWPQEKCIxkDCCqgqJD3OasJDLQcinaNXChAaZQEIfzOD55cm&#10;IqnguYb52G6Yhb2GROgaJqB3IAUe92Q4zB+CxyzrXb1T7fsRsWnrX0Xc74fL9iEM2MeiSVbfbZqI&#10;7fXTaaTmI5MepSy7cUUA4ffyCbSLASIjxwg4QqSofjUBdyfySz6N4tr/wIDrKFO2j2l7YVJnTFQW&#10;yH9D8HgjABKd8xOx09B1whYyoKH7b9hlfJb5ejeBvAYFsu6VgN5IJ8FA75tRgQAkQwFkFfKlP0pH&#10;o1oxBwdMk3CibTKhPR1u+zh4Bt6LsEzYtL6Nj2+D10xg28Zi0DEdze3J2KO7FWlHEhnpELxGlgsC&#10;JFPHR0IqVwZkqMEXsT4P5rssmyNpPdoAieavVo41zWM5yKsXR2YZ0nSL8WIZy2LJncg8+mkcIoA7&#10;nQeZpm2M7rQ9P4JkBatTdEMxiQJlx/k4QF6vxAFyzQoNDkPs2AZIIrKvehBOajf6vGWoOPkb5JZ+&#10;it7qZuQbxNCsQYZ+Gb0xGZIpS3jTuNNwqtnc1QuofKThz5L9EVQn89rXBBDtHAIQiXxEWcH5e0X0&#10;/rdXJeGQcSxOn0+EzToJLuvH4bV8kPCQXQffDbiozncyGnk7PJZ3weP8OMyORJjOTkCRfixyTdOR&#10;YZqPNAOvPQoOWVlV9OXQGK4aQGT+Rz5f56nO3tW8fwGINqNdln7P129EPr373eVfxfmBAoTQjkDI&#10;Sm/UxRSWSWUCApX8Kt2Hmp2G6WsRLQ/luxLpiMpzAYiP0WUfHYNz6PcdxrHjP0Zm8cPIrJQ+DxpQ&#10;I+9NhtdSsyXdCZIsw3Km0xrkmZh/OuZVJWFSsYCRXxIMLZPRPThTRSEugjswEJ3xz/SO2N6DgPNm&#10;Qj0VHb1JqKgfi6KKFEZlc1DIc++sX4cCAYc0kzHqUbteRqNU1Xx0USQ73Mi/cao5RHQk1Kg8WdZG&#10;dKEacpxJeGzjvT9fyjKil+jjUeys/Bcc785mpN6snK1A0C2+mIKHBhDJC4GGAETmYb22/IyLJnGA&#10;XLMiAKGBCdKAqQZ0reD7WCG8oQH4ImfRZtmN4safYIfuCRRW3kMv8jZ6qWsJERp8QiLDIJVuIT01&#10;McRS8YYDRLxLMRKvIQLhOUQzjSup9IDpveYaF2FH9RzsMSWgsnEMunonweucgKD9Y4TFB6hRgDjf&#10;RYi8HSFGIW5Zs8l+K3oGU6Cn4SvUJfC8s5BG6G2V/T+uCCCLCY15FwAinnP1Wn6f96KiFw0gefo1&#10;hO7dKKCn2nDuOfgjJ2nOB2jIbUxz6XeSZiVJe0lvUYHI6wVI9BxD8BArpqksaROUpslIE072pzEv&#10;v6jmL+QY1tGQ02grePD6JSKT/g4CRZqaco3MP34mW3baq2L60wvfXjUVJceTca5/NmwuRiHWmxAw&#10;3wDYtSgkwggwZP8wAq6JMA8koOHkWOzVJSKvfDoKGT3uZJ4XyAg2RiCy26Wm0eVOVNMVQSz9D28K&#10;QKQ8SBnmI9Mi3SDXIk7T7Uiv2oStxbfTMXgGlSf/Dz3ucqKhDT46BjJZUJI6LPCIRiDKKRiKQOIA&#10;eT0SB8i1LGLIZM1x5TFF1DIXXq8bLs8gX1vhjZzCuYEilDX9FEWln0Vu1f3INtxOr3UzK956pOuW&#10;MLzXPDbpA7g6EYg0o4g3TE9Ydhk08hyG1cgjQLYbpuFg7QTUnxkDs2U8gq5b6fV+COHB9yIky5fI&#10;6CvnO6gy+5wRiPX9sFrHorUnGaWNk5GvS6ahmI+tvM5tsvT4a45AZCFH8aLX8/u8P7lmerDZvMZ8&#10;Pa+1/DZkH7ofZfU/gitkYsp2U81UJ1U608XI8P8hgFwchVy5XACI1oFOlQ5cmesTcfL9PlgDOlS2&#10;/ArpR+5DZrlEArz+oehjEZV5GM2/bBWBSF8IjTsjkOyqZYxAqZUzsL86BY0ds2B2zmJ0R4AzjWXE&#10;m1pzzPI2BC3vRdAxhnCZiPaOBJTUJqoopKByGrabFiCf55claTTnYhhAmPdqfsioAmQ5f1vyTspB&#10;DCAsF7zGDIN08t/GKOw+pJXfhRcOP4CD9b/CeasGD69EdUHZBz8CNbmf8FAth8w+LQKR0Vg8GG/C&#10;el0SB8i1KjReAhAQGqrks8CHgl54PC64XA7CRCZE9cMZbMCZngIcrPoBsos/hW1ldyGj6g56ZnfS&#10;6BAieob6NJxXEyDKsMcAYlhPT5ieoHSgVyXhWP1YtHSMwaCZ3u/ghxAxvxvhgXcSIgSIdJw76A0T&#10;IEHHO+BxfBgWguZE62QcrCZA9NN4PYvwIgG19XUBRFYDpgdfvZHfZ0TGa82k4clhOhQwYirS3YHc&#10;I/fgsOGbGHDJdretTO5ehCIWPmrNGlcdICrqiMKDGqE7HA75EArb+X4P+jxHcbTx35BxjA4AI0i5&#10;hxzmVSz6GA6QHKO2Kq/0gQhAcnTLUMjXeVVzsV03BVWnZqJrcDY8rkQEGHHIlsFq6RjpTDczCrF9&#10;DAHHOFgGJqPmdCr2GpMYwRIkhhkEyAKt/6hWFmxcx3IwHCAS2fH3RxUgkve8bwUQLSrNliXtjRuQ&#10;pbsTLxbfjRePPoAC/dM43lsEV+Q8U3oQvrCD1UcgzXjPx/8k2SX6oEOm5aEAXepVHCCvR+IAuVZF&#10;yjULPEJS8sWoeRAOu+H3ueHzevnogT9gY2Xpgt1bg6ZzGdhX8y9IL38IL5TcQYNzN4oa7kCeWjCP&#10;MFDGWCqiZvy1JUCuvBM9nQZEncO4PBp9bFJNKQX6xdihS0TViQk43z8eNvM/aaOA+t6BSP/bEbHy&#10;uU0AwiInEYjznfA5P4p+fraW39mtm4Q83Qxez1ICZCkBIterdaJfEUBqZX0oGYa6gWmwmfe6ARlG&#10;uX9+X1bmpee6w3gHCorvxd7yr+B0Vw5cgQYakw4mt6zSKxEBDY+CBpP+qgCE3x8CiP8CPEJuQsuO&#10;QKQdZ/t3YJ/pG2rr1QKms8xpifV9XAQQdR/MP6a/RCJZVbx3gyyquEpBXKKQIw1TcbZvFpyuFILi&#10;o4Q3AUJ4qEmFA5IXMidnLFzWJJzqnoVjTSnMu4kEyBQUVM9VkYYa1ksHI7N2HWTlXhl4IUubyDpn&#10;Lzf0b5TGAEJngpGp1nwlzacss/rNyKi4B1uPPYg8/Zeg6/wdzMFqxhRWYsHFdJXogsnN7Ar7mZGq&#10;xZD5pzpBBB4xkMTl9UgcINeqiPEK0HgFfCzvMgHKxQLvQjDgpfEJq76RgJ8GKCRecxec/lq0mLdh&#10;T+PXWakeQEblvSiqu4cVnp4aI46LRjQpgNAo0DhIJ6nMA9D2UhimMsmQ0BiuMtEsI3YeeoFZ0k7P&#10;ipynX0+ALKIBTEbj+URYnNJ5/hEChMAwM+IQoyX7f0hTiqyBRYCEXTfA77oRPX0ToW8cjx3lk9RQ&#10;VGlr31q9DNtiAKEHroyIGE7xfgUWygse9lw9CkAWECCymZQ0b8hii5v4/Q2qr0bNHyBAsnU0tobN&#10;yDl6OwqPPg7D8T/D7KygP3pObSccVvNCGO2FxcAMh4dARfT1AUSarSKyZHtQ5vgIQCyweRugP/kX&#10;5Jc+wQjpNuTXyX3P4/XzvoYAwihSRSAaQHIl/fWMCKuWIJcA2VG/CoUEZ27VHOyrnoKTnTNhd6bC&#10;L31Q5ihABrXRWGHrB5gPH4fHOgHd1jnQtaTgJb3sF5KCAtNclVZquXeJQiQCocYAIjqysb96KhGQ&#10;pvJbvF/VBDuf4FhAlXxch7TyLcgsfxhFpqdR1voLdAb2wId2eAMO+AlnqUBBqSM+prtyxCQUkYhk&#10;OEDi0cfrlThArmERD1gbFsRCr8JtGh9lzIQu8hYNUZhAidAQwczwvREn+jOxz/h95JV9DgVVD9G4&#10;b6K3JiNW6L3Rk8ukp652pGP0kMaKmE1PPZeQyVWP64ZUraElHdE0SjnSnBL18nNoxDJ1C3hOgdJm&#10;GjJGO1XrUFg2G1WNU9HVmwIfvduA9X1URh+OdyFkF72BDJQJhG8jSN6OkOMD8DjHMFpJxtH6iciv&#10;SEa+RBvV0jG/Wj3K/BaZczLyZMgRlNco297m1dHQqVFYq7Tz0ejIqLSY8VWjl6rWIqv0LuzR/yvO&#10;DbxEz/U0vMEepqWXRibMwI/wUGkv6a41omsAkUy5MpFJimG1unJIa5MXmxaSXQet8BJcPZ79OHL8&#10;+0gvuYvg24g8wkAtbCj3rlSAr6WBpIdqYuKjNOWIwZUZ49qEvzVqSO8u/TQ0np0K22Cy2mM+Inul&#10;S7oz+pPZ/2HbDYhY3oPAwIfgssl8nQk4aPg4cisSmOaLkFG3Bmk8Vzqdi0z+Zpbq95JoYJWCipbe&#10;vJ7YnBB5HP58KD8uHMtS2w1Ih7imWbwfUXVeuUfVrMrPU3Pp4OTxtTzKREmZ31Mg0aUMCDHwe2Us&#10;myX3s8w9hYqTf0K3uwTO8CnmnwWBAKO7KBhiG3QpkXxTg1Ek/648D+MyssQBch2K5hlrqmYyq13s&#10;ZD91erO+OjS15+BIzU+wq+pJFOjuRR5BIRU+3bgAL+jnU5dgq2kVQSLg2EQDFNONVG3yWi6NbC4/&#10;I4ZJ8zylY1o6UWnkdQQRASJNRDmm25BTsQK7ymeg8cQUWHsn08Ol16sW8Hs7Am6JNG5A0MloxKMB&#10;JGx9J4KOj8DmmIAzfVOwr24yDd8Uet5yTkZGhrX8HQGYZiBfvQo4eL11NDzR+SISvQg8MqRPRRll&#10;GdkjUKH3XsnIqfJLON6TTUS0wBPoQ1BFCNGWQ1nwUPWJSAQokw2j8L5C0Vb6lQUbmVeEh2iQHrEn&#10;ZOaZG3HalsbI8Um1soD02WTXr1NR4Mj3yPuT6FCMLp8LbPL4OkN2GWS+ZRpWEyAzUXsiFZa+SQTG&#10;xwmO9zC934aA620IUcMyKksWWewn2K0fRW/PrSivuxk55RNYRhZhW906bGV0msbzywg21XFNiGQK&#10;oOp4fUMOxatTNZmTeZvB70kzqAytjg0BV9GxRMQSVSldqjSfx9XcFP1C6jzkG+ahQJroqlg+ihk9&#10;ljyBssZfo8N8BO5gO6MO2SDKo6LzmEjdeC35FZdXL3GAXIcyEkACMlkq7IDMEXH46+lVb0fFiZ+j&#10;qOIJemx30ihvRIZ+BbYZliCNHrnsiZ0lCzCKRynNWUrluTaBTGY8Z6tIQPPkc2k8cmtXR5uHliJL&#10;PEE1Cmg18ioX4VD1DJw8kwJ73wQC4p8IEBky+nYECY+A450Iy/Bd97sYfWgecMD5UVhs49HcmYS9&#10;CiBTaQhpQPjbMkT1olnQr1oJkCg8LgcQNSyUEJE5BJmMQnLLPova88/Dg+PwhQiQkPRP0PhIS8dV&#10;AohqgOd55LtBgknBiTAJEPiOSA2M539HA/ko84d5JEOjmcayr8XI93gJQGQHRr7OVAAheIyrsMsw&#10;C4bGJPR0JcBnvQVB+3sJ87cR5MMAIk1aAwTI4EcwODAOdWcSsMMwmRCbjW3M7zSWi3Rl6K8GQFao&#10;yCWD3xfNYh5nsnxlyiRI3q+KpHj9GkA0zaPmEyR5OkYg1Pyq5SjSr8d23d0oKnsMB03fwTlzEVP1&#10;JFz+DrUUvso7iRqjEgfIGy9xgFyHEoOH6BBAGLoHQm41qzmCAeVRt1v3oKTpP1FQ/nlGCQ/QSN/G&#10;yrqBlVqW5V6OdJNswiR9GtIxLirNCvQQRaWNnZU8y0RIKKisp1HfQIO1lhChEaanmsVIJqtqAQ3P&#10;bOhPzkJbZzKc5jEExAfVlrURWXGXkUdANo1Sw3ffEW1KeTeP3Yg+ywRUn52El2omE0TTCA96n7w2&#10;WUlXWwzx5cbzlXVkgEifTabcKwEiiwVm0jhJBJJFg5Rd+hjKT/4W1qCOadal0lCamSQKuXoAkfNo&#10;xo3ZpCIQOSYT3fp8JTjU+AOkl97LNN2IdIPmpec28P5Vs9TLdWSALEMagS/w32mcg9LaSTjXOh6O&#10;gVsJkffDb3s7/JIPBIjkCwaZP2YNINKMda4nFYcaEpFekcoohGlFgKXzN6R8aGWEz4cAoqXtq1XV&#10;9MXoViKkDBlazeg2U7bllfIlI8kUQHhfwyCSw7KVRy00rECBfg0KqjajqOo+7Kx6AkfqvoeWvgw4&#10;QiZ4w23w+PuolwfIa8uzuLwaiQPkOpRYpRC9ABBtd7VAwAu3bxD+sOwtcQ79njI0dj2Pgw3fZWX8&#10;DNJKb8PWcnqYOkYhhECGaaFaiO5ipddZQ0iIoZKZyDXROQHSMU0jojqkDfORrZ+LHEYO+2tScbJz&#10;FvrNiXAP3qTmfUhnrUxgizjegaBEHTRe0gYvM9AjjvfD57wVnX0TUdE8ATtNSTTms2hINIDkEx5q&#10;Rd1LDOff18sDROYSCEAyDIupEpXwfaOsjfUIr//7aLfvISpaCWAH05GgkO4PCUMUQGQhPmmGEoMk&#10;OXClIgCRDlz+z+hDbJysv+VFO04NFGCX8asqX3LEwEpkJH04rxEgMupuh2kBDuon4XjLeJj7xsJp&#10;+TC8EvUx/VU+KIBIx7rsz/IR+BwT0WuZAt2pFHr6iYwu5yBbmpyizUyqqUkBhAa/TiLD1wKQTby3&#10;zQoiWaZ1Ch6ZJkbBqgmL9yL9HdHmK6XMowJGzIWEfH7FZuSV3oftFZ/HAeP3caovl2nXyBQ9D7fs&#10;MCiDSwgPWdU4JsPriGhc3hiJA+Q6lOEVYzhAZMZ6MBiEx+cmQJw0W7LCayfsoVqcs25H2amfo7Dq&#10;88gsvQeZ0t4uG0CJ4aFhTaOXmUZDm1a9iLqQRowVX7YGrZchvdKssooe6SoagRXKCGfp5iFXPwNF&#10;+kQUN0xEp2UanI4EGqqPEBI0TEMAeTuCshaTGC/pwLXKKrwfgccxHm09k3GsfgKKjLIq7Fxey1Lk&#10;19HblBE/NCpvHEC05zn0hAv0D6Ko4ik0daXBHTlBw+5kugpAmL5qQUvpQBeIvE6AqDkJERV9CEBC&#10;cNCDPgHj2f/HCO5JZFVuITAY6cmIt0bef/3lI7DLAWSbYSXy6zdiB+/3pcoEVJ9IQFfvRAyaPwa3&#10;9b0EyNujAHknZEXkiOXdzI8Pq10MB23JaGxLwUvGicgzTmWUuSgafSxTkUi6NPuxDGS/FoDwe1k1&#10;61X0kcF7VJM7mb9qTpGMsuP1ynyXXEY+ojnMnwJGJEXGDSiovB25xfdje9kXUd70S5zuLYIz1Ahv&#10;6Dx8IQvBoS1Bw9zSkjoqw+uIaFzeGIkD5DqU4RVDACIq4JCZ6sp75p8sGBcMe+BhJfOGu+lDtygv&#10;29j6Rxxq+DYN/xNqvwlZBiLNsI7e6xoaoOXYKh3sBhqPOhpYAQhBIs8zGHVksMJnsOKn6+iVVs5H&#10;XkUqduvHwXhyLAask+Fx3QK/7f1q0cTQoAYQ2Gi0ZBkNJx+lT2SQhst5I1z2yWhpn4wDJhosw3Qa&#10;QJnsSIMo8xlosGQUjtbhrY3SiRnMV1TpQ+H1XgoQtfy3DE1lhKOpQIWfq15NQ3U38soeg+HM72iY&#10;ZHXeQXqyPhp7gYhA+SoARL7EPJIIROAheROCBRa/EcWN/4ntxsfVfh9qS14ZrUSAvNo+EHkuKp58&#10;hlE61Nerda0Ky5NQUjsR5zonY9AyBs5BacaSUXHMFwcBIqsiEyChwQ/AZ70RTnsC2nqTUNo4gUCb&#10;hHyTRITM9+qVyGCeZDCKUACRUXkSnap01fRSYMQ09r5sP5vJ72vnYJ7KPbJMZdcvYj4RGDLPwygR&#10;7QIVfRTwN3cwWimqupvweEDBo/LEf6HTdpAO0VkEIn2wuXroKAnsWdZlcqAk7DAZXkdE4/LGSBwg&#10;16FcWjk0JUjU8u8yrFcL50PKUAURjDAiiQwQImdg9lfgZH8Wypp/jd3GbyJP9xlk6h7ENlkOonQD&#10;tlbQQ6RnLn0defWrWcFpMJSy0kvlr5ZF/DYjv2oVK/ZUFFdPxNmOBDgc4+C1fwQ+2w0EiPR/EBo2&#10;Fi+ZAS2PrnfS+30XfOYb+HgL7NZkmJon4KWqyciumkkjshIFjdqkR/FAxZCo5VKGacxgxgzpy1QZ&#10;LhqkSwyZAgvfVyO0oipDSWXoaK5+AwFyPw35D2ENyHyQHnj9Nhokwjjko0rnd3TDKabzJXbq1Qnt&#10;lywlDn5XzqGGXqMXPa7D2Ff9bRUFybIkGfS+VROiSutXuM8RlRAhEKVPQdIur3I6dlaOR/3ZJFhs&#10;ibBbPkiAMPojyNVyMoxCJALx978bXvMHmXcShSSq1Xz3GcchtzKZ52SkVrsGWQ3r6USsJQAY6TAi&#10;uXSVZIFEDNiiQ+CIvi+RTDphJHuvy+rN2XULkFNPYNRpKkuUZBIe2fplBNca7Ky/DUW6+5B9+BPY&#10;Wf40jGd+jz7vUfhwmpF1L9UFvwwaCWij2gTMLPRaWsdlVCUOkOtQLgZHVGn6wjJbXe2wJ7PWBSYC&#10;FQb4rGX+oIsokVm6nXCEGtFlO6Y23Ck7/Vvsqv02Mkq/gK3HPoGM8ofoDT+AvGqZhHgHvfTNjARk&#10;ZdiNqpNXNuzJq7yfxuk2HKyaj+qGJPR2T0TAPRZBpxipdyBofwchIRCRCCQKEFm+3X4DAub3IWAf&#10;C/NACvTHJ+Ml/VQCZAGNDMHUIHNRaDgZAeXS4FwVgAgopGmL7+fSMMdULUtOw5ZPbze7bDP21zyL&#10;Ps8BpmMX08rGNBN4xADCiET6MJjOrw0g/F50VWUVxajdB1vRbtuBXbqnkFsly84QALLmE42sdGBL&#10;s8+I93hZFYBI0xCjBBnZpJtLI5wM/elU9AymMsK4CUGb7EcfzQ9GIBFp1jK/W9ut0PoxRilj0dox&#10;npHLrSgk2HOrFzIKJTzqNyKN+ZMhUU8t024YHF4dQAjGmgVIr52PtJo5PM9sAmU20qhbq2YjQ7+Y&#10;Tsk6Rh63IU9/J7Ir7kYm4bGr7F/R2PEiLIEyeCMnGU13wOO3qAUSA0FtRJsaLSddTIoicYiMtsQB&#10;ch3KReCIqQKImyprAMmkNc1j5j8aPfrPAVa6ACORkJXaC1/4PHFzGr2+CjT15aPkxB9pRP8Duwz/&#10;grzyLyGz+DHqI8gsfYgG9mHklH8CueWPUj+N7eWfx0HdJ1FhXI3mpikwd45DQHbAs7+b+k6lIRm6&#10;K9CQJhMxWgogfN/yIXgHJ6CrKxUVdcnYpZ+DzCrp0F+P3HqCqoYeNAEiQ4WvDkCkqWc4QLTmrWz5&#10;HA2kbIGbVbYSRRWfQas5l+nXhmB4EMGgzCm4ygCRfhWJZGBj+p/AyZ5tKCh7HFkVG2ms5dqWMNKT&#10;TnTpM7jSCESWa1mhDQOWpT4YxeXppqHkeCra+lPgcY1Tw3kjEhEOSnT4TubL+yGLXIoGpSlr8Eb0&#10;9Y6B6fgY7NRNJMTnM1LYyIhoE7byvNLBLxHplQNkEdKrFyCNAMlg9JFdt4jn5Xfql0NWCcjSbUB2&#10;5Z3MhweQU8YyVvo5HKr5GU507oDZa2KKtSIQ6VFlNyi7N4a0yEP1J8n6VipTFEVUcsdl9CQOkOtQ&#10;LgLHkEq0QYMn0ccwg0eLqJpPgv4gPTY/PTcPH2UxRjuCEQv86IE11IJul5EecTFO9BaiquV/cLj2&#10;F6zE/4Ej9T9DSdMv1VDXypY/QH/mTzje+Rxae36Kzo7PYqB9Gbw9kxC2fFjN7xB4BJzvQkBNHqSX&#10;K5FIrN2dBiw0+DG4zAk415qMYlMKdugXIqNqJdIMjHBqJdqRTZIkMqCRv2KAiBETgIhG2+ZHBIgY&#10;OAGILLw4lwacxu7ofWho/wuN1Ummi5kAkZVchwNEAMDkFDt1pcJ80ABCBc8JMxz+GhhP/w7ZxQ8i&#10;s0KG3y7mddGwCkB4j1kE6Yj3+AoqfSgCkAwZIivrf+lmY29dCk52JsHjmcgI5H0ICzwUQN6lABK2&#10;yhbDN6hFFgODH4TLMgbNp8dhn3Smm+ZBFlRMq9mAF02rVQSiNi27YoAsZsSxNDpQQxsBp6IlOg1p&#10;FYTTsbux9RCdlWNfxL6aH8N4/v/Q5SyHJ9xO0PYQHhbmiUTWTDumoer3Yz6ovo+QpKsMdiBNpLDH&#10;ZVQlDpDrUF4ODw0gChpKWamiI4lY6xRAxIApC8h3JeaPBAkTvxu+kJMmzcZvsZKiV/WTDPpq0esq&#10;p5ZhwFMFi88Em78BjsAJuENN/Hw5q2oOwt5/Q2jgdkT6UgDzh9QIKwGIzDz3ud+tZqGHnRKFvJ1w&#10;4aONBsv2cdj7J+JkyyQc0iVjh2EJMnRrsNWwmZ73FkJjtZpAli8dtW8oQGRtqbnIq52JXD095EO3&#10;o6r5V3AG65gOlwAkrO0T8toBQlUOMvNB+qjQB7OnEkdl69pj9yGrUuZC0DOnhy5NWOm8x0yZ2HmF&#10;UYgAJN2wksZaViBew3Sdh+2GJNSdTYDTOUEtLyPw0PqlpC/q/WqRSwy+C6G+txEi70HAMRat7RNw&#10;pGYyQT4fL+pX4nkx9ASJWmCT0YS2vPqVAEQGYKxAmmkFI5nl2Fa1Ai8Sms+XbsBfj96OjJLPsBx8&#10;B8WMgpv7d2EwUs88GGA6eZlskl6yMKKAQwaKEBaSmAJjvh4a6KAWT3wtmROX1yNxgFyHMjJAhoXv&#10;8lRYoeARG6EijyGG/axwqvFYKmBY62xndZXVSwNBB/zBAb7uVX0lPnSoCMUvHrlsuxqRVU5luQ8T&#10;z5eHsPu7CPSuR7BnIiL9YozepTrKg853w++mMSJIwi4Z+SMA4aP9A3x/LKy9KahvnI795TRwVZuQ&#10;UXEbtlZtofGUpVEIEMIiBpDhEBEjeQEgGhhE1cxoea4MmIAjBg/5zjCASAe6AogYORq3mnn0/Kcz&#10;2lmEtMObaNB/DAuBKavyykKHGkBkRJY0BzL9hMev0cnV8keaGaUvqgs9zqPYo/sWsorvgizfLosn&#10;ZtXM1bx1eufSIT4cDq9GZWRWunEZoxCJQNYxsluEwqpkGE4mwGqdBN/gB7QmLJsMqWbe2AUoWgQS&#10;7H8bgmZGjK6Po6NrDMoaErDDOAdbK5biRd1aZNdtYpoyCjEsZJoxfalqXxj1fBlBLGmsaWwNr2wZ&#10;CEHN0q9Cum4j0qs2UwmMyjuQUXYfMko/gbyKL+FI889xYiAf3d5KWELNcERY7mTpF6aY+EABlmF/&#10;iGVUgKE6PERj8NBWN9bWLIsDZLQlDpC3ukgtHJIoaKRWyj8aRa3ZK6A866Bf2palycZOQ2dBIDLI&#10;CMVDqAQhazeFVL/KANXIiOZF2M1fwGDXbPgGPs7oQtrXGWXQGMH6XhqndxMe70TI83YaJarMhOZx&#10;5+AEDAyuxZmOJ1DZ8HXsqfg6co49ga1HbkN6hTYrWfb+ztIvRR6NUCGNVkHtKjUvRI7LTnQyFFfm&#10;cahtTmW+gmpXl73facyiwNB0JEM77H1+PrN6JrKMC5FeugUv6b6hhoqGIt2EqZ0JxEQRYgiIBdIq&#10;BS8vF0GcIq9jw6xFAmEPwTwIT/g06tq2obD8i/xdWYNsJQqbliK3QSZx8t5l1n+trF820vVrKiCN&#10;qbxWkFX7ZjBCMK5Enn4tiujpv1Q1CxUNiegZSITHdRM8apADq73n3QiquSDvY35J05bsEinrZb0P&#10;g9aP48S5BJTUzMTuqmUoqFyPfMNtaqhxlm41snUEhWEF8mTioqisXcbfK5B5G6ZNfL0ROVUb1MZY&#10;6aUEGaOM7COfREHx55B/7EkUHH0K+3TfQ8Xx3+F0XyG6HCVwBJsVWCX6k/kdgbCUQy3dpQ9P0jD2&#10;WsuFmGrOkaYXp39c3niJA+QfVVjXpLlLPGIFERnNIk6cGi0k3p9EHNLEFYaPx8kQHpdmgh7W1QoE&#10;PX/EYN8jsPRNhd/xMUYZslz7u2iMxKN9L73cd6vlS9T6Sw6q5e3wWj4Ep2MGXMEnYPf/AV3WAjS1&#10;5qC88bfYUfU5bDu2AVtL6Y3rNyObRilbrw3nlaUtNG+W8BClkVRrNNFgZtYuJkAWIrN+MSMRLUp5&#10;1crPZ9TMptFegKzy21BU+TRazTt43+1MBivvVQDChKJtUoaMf/L/5eSCgdNEfWcIIBF61S5GdAOw&#10;hxqhO/Un5Fc8QU98PWSPjcLjBGYDwSie++sESA4BUlC1FrsqV2Nf1TyU1yahvXcy7O6bmf43ML/e&#10;DniZP7Z3IiwAsb2fz9/B/GIU4nkPXM6b0Hp+IipMqdh1eB6yDxDsx+5ATvn9yC6/F9mldyO/7AEC&#10;6hPYqf8Udpkex27TZ/GS8fN4yfQF7DF9CXurn8b+mq/iQO2zOFr/PRhP/Bb1Z/6CxnN/Q3NrBtr6&#10;dsPiqoI3JH1OHUwdC9PIxUcv4e1GKCTNhlFwX6JxuXYkDpB/VLkIIN6XAURGc4V4nEEJIxAeVq1e&#10;sqRHG13pffRkfwJzz91wDE5B2HMjAXKDikAEHKKyfW3I8Q4E1Pa1YqjeC8/ALXDYliEQ+hbPU0Rj&#10;WgdHoBG97mI09f4vDh//Z+RVPoq04oeRIdvO6ldQZVmLZYxAZOIfowyTtrGQ7DCYJZMDaXzVRLXX&#10;MvQ1BhDjAuRUbkGhrMzbmQFv5DTRMch0oBEjQIUZYrgEIIzDJPVGlEsNnPoO4aH2FuE3AwSIjwA2&#10;+3QoPf4rAuRxZFduUiOw8hsYPcmkzShAZLfIEa85qiMBJFvN7CZEDauRr1tHKK/CXgKkpCYRpzvG&#10;w2IXgLyPAJGFLd+DkGzyZSHwbe9hxPgOhN1vQ8T/PkYqt6K7NxU1jfOwr3glth+5G3v0T+JAwzdw&#10;qOl7qGr5LUyn/4yG83/FyZ50nDXnoJXOwDlzoVrgsNWyE+dtu9Fp349uxyH0uY7A6i+FM1gFT6ga&#10;3nAD8/4U06STqSKbeFmYVrKdsDb4Q5qq1L700fS8VONy7UgcIP+oMgwgkQjBIHZRBrKIwYREINLf&#10;ERCeIEB4BEiSsGrWOYGwNwN287Mw966HxzEZEe9HEGG0EbHSs7XSOBEeMudDOtC1PhDZD/2j8PRP&#10;htW8GT7fT/kbxfy588pQ+2RuSsSELt9OmDqeww7d95BZ/CiN+kYa2NUEyCoU0LDm1SxEtmkODeVc&#10;QmO+ZjCrGbHIEug1G6HtYTKywR1Rh0Ug0kSTV/4EdCf+wOiohvc/gIg0ozA9pPNc7JaGgcsbsEsN&#10;nDyPAUT+AoSybHrU6TiMA9X/pg2L1keH8DKCkiY1NVmzhgCpvVKAyAKYhKiR6aVfR4CsZzqupOGf&#10;i6PVk9Bw+mb0/H/23gOwruJM+0+hk0AS0kiyZJN8u5vNJqGDwTbYpkMA27J6sY0BY8D03nsz7r2p&#10;9+omS7J6l666e++y6u29Pv/nnSPZxjHZsN/3J2x0xwy36pw5M/e8v/eZ8s7gZVQXlxDqF7K9LlCz&#10;5gIGmR3HNiLoAw6aA9fFcFl/AaP+Khw7cQ927puG7QffwL7+VThgzsIh82YMOjpgdu6E3buPUDzM&#10;K+tmrfSqLNss+1l3sj/NcBZIAKIyJMumXb38uz64fQN0JozMFm12oE/iuakfpsrD9XlmDqZvTgoC&#10;ZKQmdZ8OA8SpvGyBiDKYcDDL7BcJkUJ4uMgWl4cKZYDf0cFjmwvjQCTzDXDS2PjozWrjHPw5iQpR&#10;EJHZV/RqbXy00tvV/xD2/j/AMhhGGK3gybbRWMiaFb9aWSwD9hKae5DH3z1QhModHyKvKRwZtfci&#10;vW4CsulVZ1OFZMhOfW0CkasVQGRvD9l1UDa3+p8D5GrktVPxVIeirO1t9Furef09LB/rRgZupV5Y&#10;P/9jgPh8hLFE3zWpWW776aUX1D+uuoRyZHGmTFmWWWEyg0mAoLqvvjpAMlpvpfqYQIBMUAqkgAqu&#10;UHclSluvQPOOH+No349htV1GgHyPiuMCBXkJNSP71Kup1hKp13kR1eXP6SBcA7M5Ejb7O3B401nu&#10;OuadCvZ+XocWoVgUqaw54m+F6tTnczLLOg03s4yriZKQgW8JByMKw8Isj6J67UrhiteixuLUOIeo&#10;XC1LNQ7X55k5mL45KQiQkZpOBwhN93Bfv1hLeR2ArGQPqL0rvC7e3C7e/J4j/E4pPdSXYdXfA5vx&#10;j3BYfwin+dsEhRggCZHBLGMh0r/O5z7LOfCYzoNz4BLY+q+GTf8wgZRBQ3AAbo9TAUo8dE/ARAPb&#10;R3N0DGZ6tcftFWg/+jkKWx9HevUkQuROQuRWZLeMQiYNfobaelWm4orhpLGVMPVfdQ8RAQhhlMpj&#10;FXTehdTK+7Gh/il0Gwt5/cd4/SYaM4Lz/xIgsvug1+/m9elpdndid28yMqtikV57D5UV1YYaOJfp&#10;sDchs3MsyyURj//2tZwNIBIORQPIeGQ334L85lHY2HIlilt+jZquy3Cw++ewWn8Ot40qRKlEUYds&#10;N1EffFSBFqlMbIM/hr77v2AzRfCi5/JKNsMV6IRTrcmg4SdYZX9+DQwuPkoYdWYJp65UhNQZf0eq&#10;+09+aPKbGspD2wJrs9oEHBo8tLrjb0HWLHkFuvL5KWicnoPpm5OCABmpSe5rAUhgCCByYyqAyHv0&#10;JmkcfLyx1YpfFz9wD/LJTtIkC27zwwTIjVQfv4Xb8T04jN+ClwoEdvFmqUAIDTFOfnq3Mv4hK9Sd&#10;+kth6buW3u2zPOZmGo3jcLlc8PD44nkKsHwBC5wB2ebVpLp6DN467O5LRuX2t5DXEIf0mnuQVq8F&#10;W8zrosFsvRZpEvZEGVFtG9wzDe2X5jbpKpL1CVcijWomR6LE8vh5tTNwoC+T5TnAejCwrDSKXoJg&#10;qJx/D0BOz8NdWNIdqAbQ/a1oP7IQGVWhavxDzpvRMjRVWWDYPpb5b68BOT2Q4nA0XtnCVzbjyiQ4&#10;MpskHtZo5POY61uuwcbG32GL7mfYe+TXsDv+D9z2H8NlkEgBQ/AQ5cFHLWLyeXDpfwxTz3/COjgR&#10;fvdHvLJCeHy74XJb4GKDeTw21gsdCoIEfvntyDqMobUYMpCmHrXptVoWaAzXh1YnWpYtZ2Vtx7BS&#10;0dZ6CIBUUNDT6vH0HEzfnBQEyIhO4uVJN4Tc/EIU3qD0k330k2UapQBEPO+AmwbBd5y5CXAugcv8&#10;AMwDv4PL9jMamIv4+lvwCUBEgSiADC0elPdFiVjOg9v0A5j7b6TxeoPnq+F5BpRnLk6qTzxRGiDJ&#10;PpZFsiugh4NKxIodOGrejPo9nyCvfjpSKiVe0u0o6BpPg3kjMnTXIa9zFLLVArYvn4U17K0PZwGI&#10;mg7cTjXTca2aNiwD6fl10dh1fCVrZherY0BNa5b90QWkApC/Zb7OZuy0LDXtJUB6MOCqRsPed5FV&#10;+6DqaspW4xYCkJuRJpt4SWwumQwgZTzLdXxZlhhiWTxWlk6yTLEdgzzmgqYbkVfzRxTW/g479v0X&#10;TKY/wW25XFMgBIcoR/+QAlFZrQ+5DI7Bf6cSuRMe2yssfD6v7iDVBeEhokPWXfj5u/mrLEqWXzgj&#10;ayvFT6kOpUL4OxMHRht44+esHRlEV79FleX9YPqmpyBARnSicZObXHmMYug0Qy5hI2Rcwqtudn7k&#10;tdIQ7OU9XUyl8TYchtEw9/0ETsv34HN+Fy7xXEV92GW8QwCidY1I+HZZge4TBUKAWAZvgcfxMc/b&#10;zDPrVbeOeOay2lhAJoPWKqIwjYmsP3HI4Kp0+wT24aipBPW756CgQeJ0PYC0ugnIab2F8KAX3n4t&#10;cjqvJRj+JwC5TgEkU0cINd1OBTIFWw/PZQlaWY4egsOh1AdZJ7hlJkW+JJ0dHpKlpr00i8dw3FqI&#10;6l0vIqvubrWAUMLWZ7TcrKLoqi1eFUBY5r8DIKJERLnIPippzTeqa8glhPI7CFfdOKTVEkRV45BX&#10;NR4VugnYtf82nDh+rQolA9slbCu2jyiPIYBIzLKA+Ry22feoQn4Ju/5muK2z2P5JvLodBIgTFGRa&#10;15RUyMksFfTlWduYS4BxehZgDGfpMpVxN5m8oWUNKsH0TU9BgIzoRJMo3qTEEVL90MMAMQ8BRLoV&#10;aCz8g/xOBwKedLhMj8M+8EdY+i9Wu9z5HLL4bAggNnq11nNPAkSi8UrQPgGIQ/ac0N9N4Czlebfz&#10;uBYtMB6NhUQQVtM4CRBtdTGh4vep1cdKCcFINbIfhw3F0O1fRCUyE0nl9yNDdqpruQVpTVcrgORI&#10;t9ZZDK3kLwWILLyT0Cc0wtm68ciuvR9Nu9+C1SMqqZv2TwOIqgb1T4zh2XXI2eFB6CgF4qGZPIR9&#10;A+nY0jUTWfUTaPBvJECoohRAZIc+2S987BBA/voazpbVGJB0acmjbAFLABW03470htuQUHYnkrdM&#10;xKb6qdhx6EX0659Bf/d9MJ74PVXhj7UxKoG8CnQ5NH5l/A78RipG44/g0P8XnOYw+FzzeQHNzGYM&#10;iQlNIJye5T0JWf+FLKAZVhynA2M4y7Td4ccvZu2gwfRNT0GAjOhEAzdsEYYAImMfMlvIRYMu84ZU&#10;d4XvBL9bB79rGeyGKLgGfwvH4LlwGb+t9tjWukFkKuh5XwCIChsu8bGMFxIev4DdGEqxk8JjHYbf&#10;L+MsojZkJpaR5zDTZtALFY9VGR2+9PrhcDrgHFIiFv8edFvLqUQWoKDxcWRUT0Jq7Xik1t+A3I6b&#10;kStrQc5iZCV/OUBowNs1Qy57UWRW34WKjmcxaCtm2Y7RwbaxPFI3AgEJRSKe8dlVyNngIVl1BdKI&#10;2v370XV0JdY3RyCrgWVouZbnlZXjAhDZI1x267uFACEQVHiWs1/LmWMgknO7ZJbaTarrKrflTmQ0&#10;PICMuljkNzyDhl1zYHLmsM4T2QZPwXR8FNyDPx1Sh9JldZ42pZfwkDhZEjXAZ76QSvNfYDPcDrft&#10;TbbPFl5gL1UI24Y/l7NnXufJLN/zaZkq8xQcTgOIjJco8kh9nplZ4cH0jU9BgIzwpOJkaS4yb2gx&#10;kU64adDdVAXUADQ6dlryQ/ywnACZC9vgg/CZrmA+Dx4CQgAScEhXiMTBGgKIdWha6DBADBfBMvBr&#10;OI1TeawCnrVfDZL6aFT9MPO8MkBPgEgHu0fIwa+wPDJG4nQ74fTYFdAc6IXZvwvHraVoPrgQ+Y0P&#10;I63mXmTpJiCnnQaUUDjT2A7nvwaI1v2jNkhql7Apo+i903hXTUBR00z0mtbThB3VACL1I3XFgmmB&#10;/c5u3M4GD8lqHQiNpd23F81751PlPIDsJllhfyWyWq8jSAizlnFnAOS/X1WvbY6lXU9Oh0QxHo0c&#10;manWfA8K2qainEqq43gSjpvL2ZZtLGEx2+pjOPvugaPnF0ppyHReiYnlN0ooGokkIAChQ0BV4jT+&#10;GJbBG+CwPE1wSLsd5vVIl6dAQdTpcCYgTj4KGIZURUC6JqV7SvIwPAQmw9/XHIWzZX4pmP4XpCBA&#10;RniSAItiEGSEWG5qCV/i9BMgARuNpcyQoQH17uN3NsDneh02/S2Ew08BmwCDxoYAgUPUh4RupwGS&#10;QfQzAOIxXAzr4H+o7i94S3gsI48raoeGSK0jIDyoMiAr3b00LKo4NNd+CfLoUd/z8tHhNcLmPU5z&#10;tAdHTBtQ0fUmcuujUNAykYbzdtWdlT0EEgkPIgH+hmNiqVlKHbcM5WGAyBiIrL2QYIA3Ia+dKoAA&#10;WV83HYcHs2h0D9D4y+6E4hGLTWPZlAI5u3U7GzwkywI5L0Fs8W5D7c4PeI57kSljFrIgUlbUS/wv&#10;BRDpwpIxkP8GIEPdW+mEXxrVi+wvntlKgLAOcuvvR15jNCp3voHdAxnQe1vZlodYf/vg89QAzpVw&#10;6yNh7/m1AkjAogHEZzx/CCCiQqTr8dtwG77Pdvs9HOYY+LzxvMLtzBZek8BgCAQqDykKBYlhYHwZ&#10;OAQ+kuX3JvXDehPn5YzMLwfT/4IUBMiITnITy+wZO29aGcB20ESaecsbeKvblUogNXgz70fAnQin&#10;OQI24+/gs16gpn+eyt8+BQ2JszT03nAYd7fxUjhN15ARrwDuGvjdBrjdVDdDBlaNwRBYgYCJRtuh&#10;fHwRIQI0bVqn1g0khtjH73lxAkaXDvt60lDR9iKyy0KQV/MXbGq7D+vab0MujWp22w3I7xqFHOYM&#10;QkSmxma0j2eWBXr02iUEece1yNp6I2R/7pxOeu9t45Fedw9yaqai5cAyWAPbWR49YSd98qwK1bX2&#10;5Zbti5/Jtcm0VI+CsQcD6LHVoKTzVbXjXqqOyqfreqQyp7TfhNTW4TEQwo3wkNDzspWwwERyOr9z&#10;epbNnRKbJVLuTUgWeHTdhcz6Kcirnomark9xZKCQ55UAhUfh9mmrvwPYCb8nR63FMff+hqKPToB0&#10;X5kJDwuVIx9hYtsa+HrgHHj7z4dr4HI4DbfDZX+Xv5FqXtMA287GupCuJ+2apX3kepVslJYTJTLc&#10;NTr80aknwfRPlHinB9PITRpAAhK6XFYT03h/ESA0Bl4ChoYI7mVUEH+B3XQ5fDaqDFEep8FDgUOi&#10;vEpW71OVyCCtAERPgBivg9/6FuBpoBHj8T0eDSBic1Q3moPnly13ZX8Sbc6OeKwnASIsE9Xil0H+&#10;QXgINZOrBtuPLEVR/SzkVYRhfeP9WNcyAfktAoPrkdNxDcEgUXqlm0rWV0jIkyGAdFxPI30Nsrde&#10;T4DIZk5ULQRIRuN9yKqJQ92u+fTe21iCfqUeVG1J376U90uS5lEPG8khgATcLKuM4XTjkHEzNrY+&#10;h4zmBwiLMUjtJDy6bkAyAZciGzYxy66CGkA0paHBTwAi0YclejCh0Xgt8w1I0smsrTuoYO5GcuM9&#10;yK5/GJVdn2N/zyZYXTt5/h6Ww8h6tRCERpboMG17EWyGp2Hp+wOBfqECiExykDD8sAwFwtRfBBAe&#10;gb7z4B28DC7DTXDbXiQPNvOYsn5HNiTTKkLqQ/yMU2noumXsQ8AS5MY/deKdHkwjN4lBdKksJlsg&#10;4lMGXFaFS6gJvu+XAe4W2vc5sBvvhMP8M4LgbADhc4GHPA4rENna1nQOnPofwqG/CQHHBwRSE42Y&#10;EV6vl+cSY8NTi6FRADHzvFZm8WMJN2qRLwDEK48y9dfEz8Sr3oUBexHa9s7FptpZKKibhPwmAoQe&#10;eR6NrcTNypJNo7r4XBljUSEScPFmAuQ6BRBtF8AbaaxFtdyKrKZ7CJAoVHR9QMVQyxL0EFg2VVf/&#10;U4BodXoU209kI6/hCWS3PKDKkdx2LVJ4/mQC44sAGcVySRmHgkPy83SCMJ1lTmu/HolN1yGp6WZC&#10;YwKSG+5FWtMkgi8albs/wn4qD5t3N88+yDo1s8ziHEidSVdhHyuxho7A67D1Xs+2+QEV4nDo/XPU&#10;+JVsOwzDhcAgHwcIF/1lbL/rYTc/QfBn87L2UYEYCHLRiHLNPM0ZdaIpL+mmCpLjnz3xTg+mkZy0&#10;Xd3EGNBQExg+SMhx8Zhla1x63jIDy1sBt/UNWA2j4TRfpuJbfRWA2Ad+DNvgOARc83isNgLERAMk&#10;21jJ4DJPfRpAxNh+OUCYpRsJThr1AX7nEA1zF04YC9G043MU6R5CXtNdyG2+FbkyttH6Z2S2/RnZ&#10;22Sth4R717qDlIEeAojavbBTG0jPahtL434PMqvDsVn3Gg4ZSnj8YzS+Fink/wVAzLD59qHlwFrC&#10;6WFktxIgHWMIkKsJkOu+BCCjkTWklmRjLFmrkiEBJAkQWTSY2XoHEmvuxsqSvyCjbjqq9n6AQ9bN&#10;sAR283wDPL8TsnGYbGXs8fqpogTXJl5GKzzmj2Htuw1ew+UEyEVKfWgxy2Q6r4yDUIkMnkslci79&#10;hx/COfgntv1UeJ2reVmdVI99rAtxOkTB8v9BgIzYxDs9mEZy4r3OLDe6DBCLsRPjLFNspevKzHyA&#10;4qQATtOTsA5eDbf5Ehqb75wdIMNZvS9dWAKQ82Dr+xms/XchIEEUfVvpydIz5olFg8ipta13ZcBV&#10;uloEIGr4nq9ldbpAxH8SIGLExXD51GLHXn7rGJy+XTg6sBmNu97Cet1kZNdPQK6MJbTLLn9/RPZW&#10;Gl7CQoOIqI0btPGP0wHSxvdbb+Lf3YWMmsnIq52N3Sdy1foTUTwKaQKv/xFADDB6u9CwZzHSK2OQ&#10;qbtHdUWldAhAqEAIiL8CiMyukqi8KqyJ7LQoZb2K71+P3K7xPMa9SKqYiJTy6Sjd+hEOmDey9nax&#10;9Xrh9rF+1c6TrCnSWOpN7WgsDgG2wWNdBGvv/XAN/obt8/0hgBD4bFfVlSXb3Or5aKAiMV0Kx8C/&#10;w9I/CR7bZzxINbyeY2wTOZbMpJIxEHXBJ9MpgPyNygqmf4rEOz2YRnLSAMKsDLZ0dbhoFmSAWzxM&#10;A/N2KgZZPxBDgPwbPBZ6rAIPBZAhePxNgJwPa88vYe55kMdJojXbRYMmoJAAijIozlMIQCRoIT19&#10;AYioD6JFlUcDiMRMGjKENIh8KX9EFWMn7PTM/TC7dmD7sVXY0DwVadVUIa3jkSN7n3dciaytVyOj&#10;6yq1a6GMd2gAoQJhFqhkdd1Ewy17jdyIvI7bkV5zHzIrHsK2Y8mwB1heyGZHLPFJgEihh0FxKn0Z&#10;QDwYhN7TjLrd85BWGYH0ptuQ0nIt0jqvVoPoyW0yBnLrEEBEIckA/1gCRAsQmSXTjNsJPAIxu52g&#10;ax6HpMp7kFIWi+K2D7CrbyNM/p2wBY7B7h2EWxY/elhQ1herSRl4t6gncQoIGY9tOcy9IQTDf2jd&#10;WJbvqr1AZDGoUiGyn4sARGZlWb7P7/0a5r7b+Xev8Rgb4fUe5HWJKpM4WKJgRRWeShpABC6qoYLp&#10;nzjxTg+mkZhoTniD81HucWUUxQhoBttHt1VCcwdomIEmeJ3zYDc9AKfxCnjVWg/+bL4MIAoekqU7&#10;5FwaqAtg6/0N7INxtME5zHt5XCdchIeLkNK6sJiFDgGZOiwzlrzqn5RHm/rpV0ZQwDGcpewKLLJS&#10;3e8gRAbRbyunl/828hqikE0vP0NHz77lz4TGn5EumR5/uuoKuh6ZAgwJYyJjJSqOlrx3A7LbaLAb&#10;7kFOdRwa99BT93WxTIP04GWmGutM1ZUU+nSTeSoNQ+RUgEDWJf/+iKkEm1tfRUZtGNIIANk9MHOr&#10;jIHcQCUylq8nsBxUFtJ11XUj0mQXRkIwb+ttyOkYjWxCReCR0Xwz0mvvQOKWyShsfg17+9bD7NtD&#10;rTZAtTQIp1+6B4WyLIzKAdaNH24x6oSzACTgTYTDFAfH4J/g0f9QjX2IAlGbf4m6lFl2BL+Kqmy+&#10;CG79L2DqvRFO86M8XiqvaR+vXlQZj8ffizYVXK59OEsdiAIRJ0B+V2evq2D63594pwfTSExyU6ub&#10;XQFEbnAx2Nr+6DJF0+8V7/IEcwXctrdocCbAY75cdXH8TYCchIgA5Dz4jBfB1vd7wmc2IbGJ+SDP&#10;46axc8FJj1iZl5MAkdd2IkNDyOkAUWXl94azAok88n8yLiITANzYhwOD6djS8SKyG0Lp6cvaChl8&#10;vhJpkunBp9GTF7WRISvAJYR6m+xqSMNMmGSKl992E3Ka7kBOXRSqtn4Ek1vHMvXCo6LPDpWVpdLy&#10;XycxnlImL6WS2hND4n3x7/f25iK/bjYy60KQrrtFKaEMAiSVsEjtlPAlVBudE5jHIIvKSdaoZLUT&#10;IPKejqpEN4p5DFJrCJ+KB1BQ9zg6D8ertSUBNdNKlI6d/5ewMG6tgqRx2Z6iKIlrlsPMEu7me+mE&#10;xSwC5Dq4B3/MtrpAAURimnntBIidADEzS1cWQeI1/ATm/j+yDUPZTkt4vh3MgzyWHI+OhmoMufbh&#10;LL8taTOBlrSjqrRg+idMvNODaWQmDSDKzsjNLgv61EY/NHgSvtwjMbKO8Qub4LY+D7thFLwm2bpW&#10;Fg3yZ/M3ASKvtRk9Pglj0ifG52Uyqpze71Gexw07Db5D9paQcoh9GQKIBNKTECoaQMSDH/JklUGS&#10;Mp8q9zBEVPeWePs0akZPi1rDkVf/MDKb7qPXLt79NQTHVUMAkX3DabwlBhWNdAaBoQAiYwz8PIuf&#10;5ciGTHWhKO98k6qmiuU5Dq/fok6mgPslabh8wwDxSih41qeL9bjtaCLyamdS3UxCRguBId1pW6/5&#10;IkCGFIiCWcdNyO4cpyLsiurIaRmP3Baqqur7kV4ahbrtn7BssvHVCZ5TZlhJt5+bNSbBCAUgVCGi&#10;DljHXratROKSKdrAfr6fD6/tBdgHxsDV/3O21UUqFI17CCAB2+kAkTb8Aez9/wa38S7A8yGPIava&#10;+5hl33iZBi5tx/9OQkSQIf9kNEsmZP+NSgum/9WJd3swjcx0miEWAw0Lb3az1iUkPSCyj23gCA1m&#10;Lj3Tx2AfvBJe46UKDmr/iP8WIFQqZtl3+2IqkGvgMr3Lg9aREydoyLyw+R2EiBg3GmUFEBaEUBkG&#10;iFqlfjILSE7P0qUlhlrLwh5RIW6fhWbyOA6bS1HS+QayGkORpbsNqS2yfuJ65uuYxbu/ScWfypBI&#10;uG2jhwByNQEi036vpbG+Bdl1E1HU8gKOGgpZmsMsk1l52l8FIB5C2OtzwuLeh6Y9i5FdPQ3ZTQ8S&#10;Cjxn1zVI3yZjIDcgrfMWqqTbCA7p2rqJZWRZZJ2KrAGh+shuHY/8tvuQp5tCCMWgsOEF7O3OgidA&#10;NSFRjV2sR5d054nBdqk6kgiQEihTU3SyOHMYLkdY0BL47O8S7HfC1fsrtpNscavtX+9VEZUvQsB0&#10;MQIGWRciM7EuhWvg13DrR7OJ6Aiggcc5zkeZ7SWhXrQusy8CRFMfoozEEeC7zMH0z5aCABmxadjY&#10;CUBcvNGlG0Tm98sALD9VCuQwFUM67MZpsPb/Hl7D9wkG6SP/CgAxXAx73/X0bj+lldfR2PfRoHlg&#10;JTzsARkwZzkUQMT6SNgLxxBARHEMZ/mWGKLhLGtWpHtIG2dQW8YSJGarHQ6fGWb/brQfXYN1LY8g&#10;veFOpDSLUZbAiZKpOEQBDOe2MTTaEs5EjPafabSvIkBGI6v2L1hf/zj29eTyjAd4zq+mQGQMxOOW&#10;DbOc0Nu2o6LjA2RURiFX94ACQ3onFdFWyV8EiJQxtfUqlovlableAUQgmFl/n9pyd0PDE9h+ZC3M&#10;zkaesZt1Z4LfRfDKrpE8r/wTI84Hfsb6IZSl+0pQIrrOJ2tBAvXwOxfA2jMRjp4rqDIuht92Ltxs&#10;U4/9HPioSALm7xEgFzCfR5hcQnj8Es7Ba9iOT/KYNTzaYZ5EVIhEUQ4CZKSmIEBGaBo2dupmV2MP&#10;g7zlmQM2BRC6z/zfATqyybAYomDp+x0B8j3ai3NU99XfD5CL4OgbRe9WQoK3EyD9NGQeWAgPu4R0&#10;55k1gIjlEYAMKxAxhMNlHAaIfC4qRcKuSNam+cpYg2yF6nD44fDKdlR9OGovRvmul5HZdD/SdDLD&#10;ScJ/ECDi/VNhpPO9jBZmmfmkACLTZP9E434lckSZ1NyN3OoZ2HUsDa7APhZQDOXfBxDJAhA3AeL2&#10;ONBv7kJR8+tIKaOCaL0f2R0sA2GV1nXlFwCSLrG4WEYZ+E9r/RPLeBXSm6mYGicgpepe5NVNR/3O&#10;j2FwS3DEPbz2XpbHrKk34T0fyNGh+mTmC1Fwokv4sRanksAB2lnVa2E9HgX78d8iYPweAXIe4SEA&#10;ORde6dIyESB6KhODhDi5BF795XAM/Bechhk8bCXb5xCPI1GaZWzoiwCRCANBgIyMFATICE2njB19&#10;VqoBpT5EhVCBBLxiaey0BNvp3S6HXT8Jtv4rCJALaC8IhzMBIqpkKJTJ8PhIwCZ7ossMnh/xb++A&#10;17Gax+uC39evAOFUYyASOoWGRgyOTJGlqlAD+fxcUx7D5ZQuNvlMsgaSYXgMKxG1bazYUWVLLTD6&#10;tqH92BoUNM9EGr33rLbbaLi1RXkSyl26hTJ1spe6rE6/me/L+hCZKnudGnfIbJQFhVFoPbiIoOvk&#10;OY00kFQ6YoWVLZT/iaUW4yhZutqka03KzbL4RX3Y4fGZcMxQjcLm2Uivvh85uruQzTKI4knrupaZ&#10;UFNjIOOgIvESIOmtVB8ESAZBktlMBVLPslRGUMW8jcOGDay77TzjMXh9g2wriWXGOnJLHYozIHWm&#10;iqOKKPV3spR87ZOxHImJ5c6Duedp2E5cCZ/phwogPral13oufGw3gYoGkO+yXc8nUH4Aj+xCqQ+j&#10;U5HFA+/gcXp5bKpItgX1Fs8tbcWPFEgEIKJ7pL2GChNM/3QpCJARnjTjLEZb9uWw8Q2aGi+zZ5CW&#10;uAE+y0dw6u+h4fgVDY14owIODSDDEJH1HmoFs6gPec/xLfjs34XHcinsA7+EVR9Ko5PLc23jGXvp&#10;vYqK0KaXSreKNmSuUMJ/YoilD03M3ulJDJCWNbicnuVoNFM08HIUN6/HHujHcbMOFV1zkVoRhby2&#10;v2D99nHI6biOWQItyuym8QTJWIJFIvVq0Xol3EkalUlOx31IrX4ApdtegcFXzTKeYJFYVgfPNGQg&#10;NZjZmKlOQBUnM65kAIll8PmHg0P2YvfxdGxujUZ+853IaJRV5KOQKbOwmNM6CQwVZmUMISe7K45G&#10;DhVRbseVyG39I3KaxyC3bjLyq2ajZXcCzN4dvMY+ZgKNAOb/NFgwa57/mfWm1Zp6V1l3mcp7gE1c&#10;AavxM7bPOLhNPyY4tD3StZXoF8M/SIhIOBPTd1RQzIDlPPgNv4KbzoDP8SmP08DjUE3S+bBJ5u9H&#10;5nqRn5pKoypRdSLvnaVMwfTPkYIAGeHpFEBkBhZVhwIIjaC3jwCpgtf8NhwDt8M5eDn8amHZlwGE&#10;cBFDw/f8CiDnwGP+IWwD/wqbIYre8jqeR8KB9/A8MttK80s9/L8YHtU/r0yNAEHz6L8snVJPp2X+&#10;kx0Uh2EkA8Zm7wF0Hs1EQeOTSK+9C7ltY5HZchXSdFer9R45rVQlEr5EBVe8hQrkVhpy6UaSxXt3&#10;IbnmPhR3PodeVzGPe1TVjU+6isRIsnxal9opgAhQZOaV+PsS/kS6BV3+g9h2aDUKGiYht4Gqp3k0&#10;FQ5VUIcM3F+vAaRTQqxI6BIJ6CiBIG9mWa+iWqEKqWXZqsJQ2fEhDuvLqT6oPAgPn6hGmWUlY0di&#10;n+WBBRMAn5lOAUQKLgrkEEFXB6tpEawDdxAgPyVAZBW6AITtSICogIp6WQvybSpJtilB4hn8CRy9&#10;Y+GzyYSIKh6nl1fsYA0IQMx8TsUhp5DuSMJUuiNFgUi7BtM/ZwoCZISnswOERlBiYLlL4TK+Bmvf&#10;LQTIz7T9Ir4UIPLZEEDs34JX+tQtl8Gh/x3sxlgalg08z06esZfnEcOrIeKvASJA4Cdi7L4knRUg&#10;zLJ/iJuGy03D6oWT/yQCbjG2dL6GlIp7ka0bR8VBw91yPVXAaOS2j6exPjtAMlpuJ0DuwYaWx3HQ&#10;mMvyyaZaLLcUTRx5llYDiMxsEojIc14F605A4oeJuRcW5w407ZhHCEi03FuRRUWR1SYLF29Aevt1&#10;BMiNBIh0aZ0OEJat7Trk6q5FWvWtyK2Jw9Yj8bD5d/AMA1p0X5+TEOB5ZAW/dF0xS739NUA0haZ1&#10;bQ0D5Ai/3winbTkBQnVp/Dk80nXFttRCmQg8CBGZhTUEEK/x23D1XwZbz01s19fYeFt4nOO8Ugdr&#10;wMkaEAUSBMhIS0GAjPD01wAR9eGggTiKgHsTbIPPwNQ7Ck79jxGQLizZJOqsAPnuWQDyE7gMv4fL&#10;NJ3nKeTZZNrpwP+vAPH4PfT6eURei4sGvNdRD93+Bcipi0ae7h7kERq5Yqhl9752wkPGQ04CRLqw&#10;JET6GKS1jEdK/T1UDdOwozuBZdzHIslMrKHzsbxnAkSUh0zblXEkbVZbN/rNOlS2voOMijuQ3XgL&#10;ITaWCoTQICBkNfoXATJGKaKc1jHIa7sJ+S1jWO6/oLj1ORwxFPLoNNiyXz3P4fbwGj0u+Agsnyxa&#10;9Goz0rQRD6mkoSw1KspEPZeyS2Rhtm2gBR7nWirEB9hGvyJAtDEQDSAXagpEAURC0ghAvgX3ABVl&#10;z/VwGp7mz2Qdj3OYqs9GhLhYAxKEU8rAsyhVpNWNdGHJLyyY/jlTECAjPMkaEFk7IFF4NYDQEPqs&#10;/OAgbUA+zP2PwnDiKhqNHxAgNC5/N0DOh9d8OTymP8ItITACJTybLGIbpJER71RMmwBE1kkLQv7v&#10;ASKLCWX9iIcqyu2XVdmDsNBrP2jIReWOl5HfPAVZTRO0dR6tNxMgmscviw1PAWSMAkiq7hakNUlg&#10;xUg1kO6kevJ6WXYeWzPIMmgse6iw3pShpMGUc3sktIoARSYlHMHxwUqUNL5MBXIncpvH8dxjkaEj&#10;OFqv5fmoQNQ6EAJEINYuuynyO623Iq9lHAqa70Jh63S0H14MvUvH6xkgHAkPL80yswqXIgqE0FRq&#10;hNcvNahV0vD/BCA+1otmxLWAisf4pJMQSCVAprBtf0PYXwivAgjbkQAJDBIgg7IORAbRvwWfZP0P&#10;4Oy7Co7Bh+lcZPAY+1gHojxchIhMF2YLKoCw/VRwTJlRJ+0aTP+sKQiQEZ6ky0PrZqDXLIOy4knL&#10;VM/Abvjd6TD1x0F/4j/hGryE8BhWIBoo/gogEkBRAMLssV4In+WXBMiVBMjjPF45jy3dQIYhT3kY&#10;IB6efQggNHInu1qGDeFZ0tngIVkUiBhQGQuQLh4vjZvMVjL5GtBxdBFy62KQWCa7DtJYy+ruNsmn&#10;AUTNhpKFhTcTIKOR0Xwn0qqnoHHvZ6ydLnr9J1h2AQTrix62BHOUqMASuVjek3KLKvASwAFRWjiA&#10;w72bUVj3NM99BxWFwIGAaiY4CJAswiNdAUS6tKhA2m4l2ARwtxM2dyOvfjLKt76II+YC2AP74aT6&#10;8Mp1in2W6lFM0GpR24tcrl8DhfYg/6P/fzpAWH4EuvlsGwVTLmz9MXAO/gcB8v2hcZDvsI3PJ0Au&#10;oFiU1ehat2VAtfMP4Bn8EwESSedCtrjdybo2E9iCENnoi2cXWqhFoTImJLtH8txy4mD6p0xBgIzw&#10;pAFEZspIl4N0wwxF4Q10wWNfBUN/GCyDv1er0NWUTqM2dXcYILKNrYKHjIGIAaI6kbhKPtsl8Bh/&#10;BY/hGvjsz/GY1TymAMRM+0K/lFZFusoFHn8NEDF2msH7KklbUS/GdMjrplcsa1tc2IPdvenILHsI&#10;SSX3ILvxdmQ0jkIWlYDsnS7jIWpfcgJFFvLJniEpulGEy10EyESUtL0Mk7ue5eum529k2WUAW1uP&#10;og2euzTvn1ZdjLjbayDAjvP9fTjYk4dNdY8hr2ECoTAGmbqbkC4KpO1agupapHZeixTpymrl+/w8&#10;uW4sMptYvpr7kVMdi5aD82H0NrF2+uHiOSk8lH2WCAKqntSMNRnZ1wCi3jsJF/mfwFoAIn8nYyXS&#10;vrKCfDe/txEu/aOw9f4X2+wyCs9z2WZsT9krXQAi3VgESIBOgxpIN3wPrv5/g1P/IAXGYv59J49n&#10;gouqSwJjSvtpAJFJEMMAOduw/tmTtgBTVJwoKgHfKecgmL6ZKQiQEZ7+GiCiQgZpe9rgti+CYeAB&#10;2Ay/g1eFtqB3KgCReFinA8Qia0BOBwgfbfRWjVcQINfBb3+Jx6vjyaTr5P8vgNDQKGMp02hpQQkR&#10;uS6fTE/GCZwwV6Ko6Q1klIUjt/Ee5OrGIFt3HSFx0xBANHikSZysjlEq/ElO++1Ir70fhbqn0W8v&#10;43GOEAyDNOJWGjsxkMMQkW4kGmll9Lz8jh4e/2G+24VdRxOwrmYqAXIrAULFQ1BkSTgVCasyBJCk&#10;1mvUIsfMllvVokHZFTG7NhIlra9h/2AezfBuXplFRdSVdS4KIMP19GUAYakEHkqdiBnnS/k7CW+i&#10;henfx+8VsX2eJkCuZnv97CRAlNLUD42DCEzM0rX1LfgMF8DZfwUc+tvhd3zGv2+B36tXCyY9PK5a&#10;ByK0UFOZvzpApOwCEbVb5RBAgumbnYIAGeHpdIBoEBGASIiKBrhpJIyDdxEgV8BrlrAWBIVRFg0S&#10;IMPjIGcDiKwpEIAY/hUe/Q0EyCs8USNzN7ONDqrWDSPdMRo+aID4T1afa4ZRFe0rJvlDMVzaNFq5&#10;Mk2FyHUZYfXsROu+NcipnIGsmnuxvm08clquQ7ZMqVUAGQ51InukX0+A3ICs1ltUCJHC5idx1LiO&#10;x9rHMsoe6YSSXwbPNfUxrHp8vCivLCCUPUpwEFZvHVp2z0NuRSjyGscin+fK7xiD3E6ZxnsDz3UN&#10;0rquQ2LL1UghsLLbCA9ZK8Jz5tfPZHlXY9DTSkQd5xlk7xOejfWmxqj5XK5vGCBaF9aQ0f0CQPi+&#10;MuN8R3FVnkkXJdWgt4zK8iXYe28iPC5nPk8Nlqsw7npRIN8jaySUiTYTy0eYuAZ+DsfgzWzTt/n3&#10;9Tz9IBUDHQAafBWNRkkdaQMZB/rvASLlPRMUZ3svmL6ZKQiQEZ7k9paV4TIXSrIMfGohKmrgdn0I&#10;o34CbMZfaPuACDxkUFUBZKgb6yRAtDEQDSDnMP+IAPkNAXITmfE6T6SjYenho1P1cJwVICzN/xVA&#10;eCStC04Mpxghnk4WFxJads9h7OtZj40NzyGz8n6sax2P7JZrhgAy5hRAZI8QqgLVxSSBDJvuw8bG&#10;R7GrO5lgkD7/Hh7PzJKKgRSICEA0z9+rBrcd/FzPz/djwFaE6va3kFn6APKaxiC/7WYUdI5FXqds&#10;GjUMEFEgVyFFJ8Aaj4zGO5BSfS82Nr2IPd1FsAeOwBmQ9SQSI4xXyApSYV4EWnK9AhAZUxKPnZ+p&#10;uvsrgMh3hz/j/2Qqr/8I26OKYHgTzr5b2F7/wnY6Xw2WqzA0pwFEpvLKTCyf8Vy4B34Ce/818Fmo&#10;Kt0VFDgDFBwy+4y/JOGZAESpnGGASHn58kvSmbCQ5yqmlwJdMH3TUxAgIzgpe0KzpC2/GwaITPOU&#10;QdYquN3vwWgYC5ssNBOjIt1XBhlUPZcAGerGUmMgfF8GX9WWqMMAuYwA+S08g6NpmN6gsWph7lfG&#10;ZRggWheWDKL/PwKIzCBTs4x4AjFMPAdtqwpoaHN344S5FnU7PkV+nXRjjUWWLCj8AkBuVN1Ksv1t&#10;attVSG26Hjm6e7Gu4SG07VsKt2zHy7rxBmSKrhhIUSCahy9lljEGl5tG0zfIz/fiuDEfpc0vIav8&#10;L8hvvpkKZBTy2rWV5rKIUBsDofqQcPP8TOJzpdXdhoy6B1HFcp4wd1B9DMLhN8FJr14A4uFFiWIc&#10;7j5T3Vc0tkqMiAKQuvubAJGPJOLAUT6vZju+B1f/BLbXr9lOF6j20wBy/hcAIjOx/HQePDKVt+8P&#10;8JpmA45iFqifdSzwkPEVOaVUxFcHyDA4pOvK7eavQsZBhkAi+XTIBNM3JwUBMoKTZk/OBhAJ1V3B&#10;G/kdAmQ07Kaf0DMlOKQL628CRAuHoQHkxwTI7wiQMfDZ3jwNILJ2YQggPMv/LwA5zajKudz0kF0+&#10;A6ze7djbk4iithnIrBlDdXENcttGEyCy9kMi9p4OkCuRWH81cprvInBi0bBjDtzeDpbw+BBARH2I&#10;EWediSKgYRYD6nBaCCwaVQLkyEAOtjQ9h5yq+5HfNIowup7QugEZLdcNjYFcg+T2K5FGxZPVSYjp&#10;xiG94S6sb4vD1hNJsPiO8ugWKhAHyy+rLARV0ikkqkfOP3St9P4DwkyeX9XdWQDCb6gyqs+kjvxs&#10;Y189n34Md/+dbK/fIOC4ULUprGzfkwChEjGxbQkQUaCewUtg7f03qpFZvNhCAqSX5yYkeG6BtQII&#10;25gHUeUTdMnb/12ScksXoNvlhsPugMctykqOOzS2xH/B9M1LQYCM6CSD1mKSBCBqGJv2hQYpIFvZ&#10;VsHjeBdmKgiH6cfwmwkHUSDSPy7rPQQgsuugAERBRIyMRODlezY+Wi+BS38F3IPj4bd/RGPQxUxj&#10;47fR0GreqnimsmbDGyA8pA+fJeAnmhH8yvZCvFiaKwURsabaObwe6VqS67LyCg+gz74ZtbteQkbV&#10;7cisvwkZzWOQ2jwaKTqJ1svcdjPSOwgTUQdt10D27siouxeVW1+Hwd7Asg6oLjGvT6bu0pALPFhW&#10;OaWcTykQfx/cgR3YfSIRGxsfR1bd/ZDdBDNaqDyY01tFfVxDFXIlQfJHtZHVuq3jkdd8HzKrJ6N8&#10;28s4YalkaxhZIzTCBIib1yXRbbWpulJXcm6Bl3Rd8fwCD3lUhdHqgyViFuM7VEb5XMCqJgH083Er&#10;AbKIALkXLuPl8FKB+NimMBMgojxkIH1AVqVLeBOaCmbfwAVw9v0azv5ItmsaD38Ifpm6zHpWO0PK&#10;ALpSIFI+cQs0gGgqQzAm5RegySfap26XE14Hn7t5DCuPYSaae+wY3HsC9gEL248oohPg4d/LEdT1&#10;MGvjQEPXq8DIHExfawoCZEQn3obKIIn3L0pE7kO5IfV8Ugev9X1Y+8bAbfgJlcW5vLEJCVmpLAPo&#10;AhC1P/qQEhEVIjN2TDQ8dsLGfj7s+p8RIHcg4JzHo25n7mE2M2tGTxl4MTosg+rPZzmUJRBD8D8w&#10;BiqYoGT+sbIp4sHS+PiVByve8FGY6XW3HfoUmVWTkFozHqn1tyK5aQwBQoi0jEVK6ziktI9Dauco&#10;ZO8UNfInJNeNQnHXbBwxlfEYRpaehtFLoykhX0QyifGSsWxWoKxE96EP1kA72o4tQU7DdKQ1/YVw&#10;4jGlq6yNIGm/AZkdVyO784/Ibv9PZLdeiU2dt2N9QwhyyqdCt3sBrG6JG2YnpIazpnZEVWiD5ZJ5&#10;pdJcQ1lLUpizWFN5ybKqTab8FgJbgjHu5ynWwj3wICwDP4bLQoCYL4BfBc1kllDufd9nlrAmbHs9&#10;1eXAd6lCfgVrz71Ulkt40J2sY6okN0Eg3WxSTpEici4WaghfcnL+X/utye6IEgJFgVHGjGTjLQsr&#10;0MLvmfjfDgOa0ipRvmYDBvZIEEsWh8e38wfj9gt86BCwsn3y2x1SmkM/3mD6mlMQICM6nQ4Q8W+1&#10;21wDSL0CiO0kQM4bAogMlp8dIAFZgMZ8CiA//QJA/AogJubTAaKV4QsAYTplEP/+dMo3lWeaARPj&#10;IgCR1eFent8aaMP27uXIb5iG5Mo7kd54G9Jl+mzbWKqOW5DaTqC03YKUjuuRsf1qZHT9CSn1N6Kw&#10;/TEc0G9iKQdYeho8etoq8u4ZAFE7OvI8Jl8zmg7ORVZ9LAFynwYQwkMWKZ4CyJ+Q0/FH5Ldfh/Vt&#10;tyOvJgQba5/A7uPJcNG4y8JObcGiLF6Ubiupn2GA8Crl+k7LWkGG8xkVqD7m974AkINsq2Q4B0Jh&#10;1v8cTsvFakW6X5wA1WUpALkU6P8Bn0uX1repQGQg/XIC5C628SIedDsBYoaTMB0GiFbpfFBVw3Nq&#10;J2eWX5nWZekkQBw+O+xOC9/m59Jz2ueHfdsgalcWYcGMd5H7UTysB/Tqt2Lx+ODgE+nKE4DItGlt&#10;7Q2PLgCRLKcIpq81BQEyotM/K0CGujo0C0YDwyukp+uDnqZrDw4ZclDc8QKSyu9HRtOdyGwbr1ai&#10;p3eOJUDGIJlGPrn9WqRvuwqZW/+M1IZRWKd7CDt7svj33Tyk80sBIutDfDiBQXcNqna9j7SaMKQ3&#10;30OA8NjSPTYMkPZrCJCrkNtxFQo6bkJe853IrY5AZdsb6DFt5iG7aVcFIGKUtax1Bgk8BCLDWV5r&#10;QNEKMpzPqEB5eVaAZMAxEA2j/lewWwkQq+z9QXhIWyuAEB79PyI8LuLP4lx4By6Aq/9yWE7cQQWy&#10;gAfdxrowKYBoa0GGuhBZBFX9zKcAIr8xL+uQ+oP1ZPfY4XRQXZn4NwNeWFu70bhwIzJmLcDS2LdR&#10;tWwdAr1ULFYvDFYHocp2PHnNAo8gQP7RKQiQEZ3+GQEi/+RqeCVDAPF5/HC7eY0BGQc5hj5nFRr3&#10;zkVG1VS12VRGywRkdt5CtTEGqR2jkdh2IxJbZb/yPyN725VIa7wB2fXh6DiyFnYaXR/sLDeN+jBA&#10;eB0ylq3sJj1wCZ/S45B92V9GUiUh1XqngkeqbKcrm0mpzasIEKqQHKqPfCqerNq7UVAzHR37F8Ps&#10;bmSx+5Xq0HZb1LIYTrkgbexgKMu4j3rUWu9UPqMC5eVfAeQQPf8c2AamQq//F9gIELdNtrSVSRFs&#10;UxkH6b+Mxv2ngPFS+PUXUn1cCEffz2Duvo2/j/k8aBfhbDwLQORc6oFZGoGZj2x5AsRL9UGIuIgS&#10;K79PEeLsOIGmufnImT4H62I/R8a0T9CesAXo9cJtdMHhlN+o/FYEHvL7CQLkm5CCABnR6f81QM4c&#10;A/l6ATK8H4ZmpvgoU0C99NvdPLrLR6Mps70GYPFvxbbudOQ3PI/EqvuR3HQrDfsYAuRmpHURHm3X&#10;IaHlSqR2CkCuoYK4Aek1D0B3YAGs/p2sJ6sy7rIfB/+njJdf9iT3CMJkl8WjOG4rxMaW2UgoF4Vz&#10;m4JHatuoIYDcANn5MJs5p3UUcnUTkFpxLzbVz8bB/mxCahvcfgk6KTOQZFX28MpsqRu5NoGGKJIv&#10;Zune0upvOJ9RiazUMwHit+fCMkiAGH8Bu/0ieIamYqtZdTIDi7DAwC/4/IfwGi6Ea/B82Hp/TICM&#10;g9c2hwftUCvvnT6p29PKMQQQ4YYYeb+HvzM13iWtTIjImhkH28hIRbLPiM6VJciM/QSFEXNQG70Y&#10;OeEfonNNCXCcx7Swgvl3XtaDQEOIEQTINyMFATKi0z8bQLSrkOsRIyvHFfUhAPHw8LKuwA0zTfwh&#10;HBwsQ6HuAySWT0ZS/TiktY1GxlYa+K3XIan9WsS3/BkpHQKQa9W+5KlV96B+7/uETyvPYFQDwBIP&#10;S1kv/icA8XnEuMtYyyEcNuWioOlhxJePQ2b7rUil6khtk8WDo5BBhZPF17K1bbZuNLIbqVDKHkSp&#10;7jX0Wcrh8B+A3T1IaBCFp+WzA0TGRrT81wDR6vJkOhMgLKffmQWzPhJ6088JkPPhs53Ldj0X/kG2&#10;Zb+Mf/yW+V8RMP4IHuP5cA6ew9/ED2E+cQsB8ikPSoD4BSCivKQ8rBMph0BDqoZFkLJ7XWwPwlza&#10;VbW9FNfOz7o92JZSg5xH52N9xGeoj1gM3ZSF2Bz1Gfal1wI9PJaN4OGxHE4Jla8BRFTOSYDIZfIt&#10;njyYvuYUBMiITn8DIL46eMzvagAx/lStA/GpOFhnAYi8JkBk72yY6bXa6cXazyNAfkaPVeImzeWR&#10;NYB46a36ZLtTnuakgVHdMGJ8TgHkf5J4Neoq5Hq0qa5aF5PYG9lk0cfnDp+VHn43BlxbUd65GGnV&#10;sUhtvAupLVQfndchc/t1SNt2AyEiazSuQhpzlsTJqr4bxR3PQu+V7W37WF/aOhAJTuhXy+qJP5dY&#10;RRtc/r3oOLQCmTWRSKq+FWk8dnLrtSqntl6vFi1mtd2M3I5bkEX1k1l3D/JqpqJl7yLYfJ1UH72w&#10;2iXGlEetbh+GqQBEjKYGkOE6E3jIDK2vCBC/kW8cZNlTYdA/CKP1Z3DaL6SjIDHPfgDHgYvh7SY4&#10;eq+F98i/8SdBZ8AgbfotuPQ/IkgmsI0/4TFaeBaDmmYsoxuqHOIQsE48BLeqGjoJXsJVFYcPqpiy&#10;3rMvgCPFO1H4SgLSp3yIiqhF6Ixahc6QJSiNnosjuU1DAOGfyRRfqjB1EPnhsFE1FRIEyD8yBQEy&#10;otN/DxBr3+ivBJCAQOQfChBtjYEGEOli4hXxPAogfJT9NBz+QRg9+1C/OwmplQ8huf5etQuhLOhL&#10;20poUIUkt19PBUKYtF2r1oKk1d6ForYn0OMs5NFlIF2mIw8FVZSxEB5bA4gFdt8OtOxfhIzqcBVd&#10;N7XleiS1Xo2UtuuQ0UHV0TkWuZ23Iq9zAvJa7iJoHsCm5tnY25MJV2AfnF4D7A7rUFRazWtX18cL&#10;OQUQ7fpOQUTOPVx/w/k0iypPlbE9BZAA9tMwr4Z+8G6YLD+B3fg9ePqpNo/9BoHj1wCHb0V/3ZXo&#10;bfo/8PVewfa/GG7TdwmQH8CpH892/ZgH1fFMhB0VmewCqRSItOdJgGhD/+r0sibHwlcCj0HCvGUA&#10;1R/lIX/GIhRGLqD6WIZWwqNryjJUTl+MYwWthAwrVpSKrDNhW2rqI9iF9U1JQYCM6PT/GiAXfAMA&#10;ItdDI3maMRMXVVakC0BkFYIrYIDVfwxdxzcgvXoWjfz9SG8bh9SOa6g8/oDUrRJiZBRS2kcRLDci&#10;Uzca6XV3YqNuBg4Y0nl0eu40mgILsW5ilKXavB4x4maYXO2o3/kZMmpCkFo/mgCReFdXI63jBmR1&#10;jUFO1zjktI9HduttyNURXuUTUdb1BvodVSx9N5xuqhgZ9CeYZBxHHZxnVK0jxpPX8MU8XHdaC2pZ&#10;/ua0pA5xGkAC0pW4Fx7HUuj7b4eRbWXr+wm8x/8AHLqd4iQCxpr70bD0P7Az//dUIf8F3+CP+Ds4&#10;nwC5lAC5le36EQ/azLMNsgR2nv3LASIL1F12L9yDrCOKH88OG3auqkV69OfID52LmtjVaI5chfoH&#10;FhMiy1A1cwW6C7cCev4hD+nhAbSFhEGAfJNSECAjOv2/BsiF/2CACELkSgQgEqeKrquaFSSD0Zox&#10;8/BcTr+Bn54gDKpQ0PQSjfxkpLeOJ0CuRULrfxIgVB6dN1Mx3ETjPwrpTWMIkDv43WhsO76cf7uH&#10;dSURi03Mcg7WnLoeGccxot/SiIqO9wiQSUhvHINUUR/t1yC9gzDqHI1MWXPSTGVST9VTcydSSkPQ&#10;sOdT2PztLP0gXB6ZtsvjSb3IsTUTfDJr01hPy0PvaXU3nFmg05O8PAMgIEC8jkUY7JkAQ9+v4Dzx&#10;7wgcvhPYNwu28seg+/xu5Dx7JToTRsO7byx8Pb+Cz3DxkAIZy3b9gMeQGWMDfxMgHja2na8FIAEz&#10;C9ITgKFwH7Y8nYicSXNQGrYUTTEJaIpai7rJS1FDFVL+xCr0V+4RHqsmdLLssv+jTANW1xwEyDci&#10;BQEyotPXBZB5PPLXCRAJ+zEUK0oMGt+T/nMvsztAU+cbJAR6cMLZivKdnxIQkUhuuuU0BXI90ruo&#10;HNpp5HU3I61xLDLq70BOXSia9n0Gm3cbjWI3jy8qxMoTs+ak2mSqLQzo1lejWPca0mseRHrzzQTI&#10;VWrfD1EgKkxKC6HSJAAZh+QKOW4ctnavgDOwnSU1w8NKkWuR+tDqZFhdnA0gokq0rNXdcBZinJbk&#10;5V8BZB/bZgn0x2+Hqed38HePQmBXOFxVz2HbwkeQN/MvSJt+B9qXTYR3x/3wH/8PeAcuoYoQBTJm&#10;CCANPFsfW08mD0idO3iuLwLExca2yB4fLhbCRiXSqUfX3BJsiFmMsrDlaIxcC11kgnqsDV+FkilL&#10;UPzUahgaDp3ks7SinbXj5rGljYMA+WakIEBGdDoDIGLUxbIPAcRNgJh7R8P1lbqwhmZh2WQW1s8J&#10;kAnwO2W651YaOQGIkcZcjCDPpQBCc3AWgKhi8H9ny1+W+KkyLqcUiOxtIqZHBqMl/IhbzZ6yevpo&#10;jE5g0LMVzUeWIas5Dgl1VAMd1yO5888KIGldNPwdY5FCAKTUjyZA7kJWzWTU7HgXJk87jf0RnkN2&#10;9hOAaCpHYlOBADnaX4FNDS8jvfpBZOoIppZrkUH1kS7TeKk+JGx7dsudyNHdh7TK+1Ha8QwOGTNZ&#10;6l08puw1Itci1896UvVyehcVzyOZ59Oulf+ka+fvBgjh6jezzmVTqd0IOBfCePRO2E9cC3RPgqfl&#10;cexd/gRKnpyB/NiHkRMXg44FcfB0hfPzq+Ab+CHblArEMAa+kwDpZwkFIMN1TiN/EiASFYs/DQ8h&#10;Lk3Bn9bh3A5sfHQ5tkQuR+2UldBNiUdLeCLqwlahMmwFikKXoOi5eBhbjqrmk9+J/KmD1+yi86Gu&#10;m3UTDGXyj09BgIzwJCEh1Kpe3vqayZH/G/nQBK/7M1iMt8Nq+Bk8EoHXTFiYBByEBaEhW9tqmc/V&#10;e+fAT8AEbN+Bz/J9eqmype0YBBxv8HgNzH0IuF00JDT0akonVQGNr2z6JAZSjILmVfOrzLR3J7Pi&#10;xpBtlH0vhgqrHqTkao+MIcBoxxDjS6OrVvjRAIvnLSu7fWa4vf3w+HupRHZjx0Ai8tseQXL9fcjq&#10;ugMpXTcgsf1PSNtxHdK3i2IYhcy2CUituRMZVZNRu/Nd6H06mstDsAeOw+Eb4DXIFrcCD5na24eD&#10;R4uxufpNFFQ+hHX1ociuuQe59fegoOl+bGwNQWFLGDY2RmB9TTQ2Vs3Etn0LYXfX8++P0RCaobYd&#10;VMKDV0fPPeBh3QwtJJSpyuKFSzQpe8AJG7OddWhnHdr9TjiZpZtOUyXy90PZw+O4aIZ5/X5fD1zu&#10;Qzx0HXy2F2A9cjt8R2Pg2/oq9q54BpVPzEZ53MuojHkNJVNnof2DCHg6whHo+QP8BhlIvxQW/c1q&#10;v5gAdDz8IEEhHUxi3F2QTbVcdBLcVB/SVGLbndLerCLXNj0a3s1DUeRiNISvRvOUtWgJiUdjyBo0&#10;UYUIRMomL0TF68kwbDui6sHv5pFJItlz3S3Ox9A/gYe2CZm0ufohBNPXnIIAGeFJAKK5cJr7Jv3p&#10;Wt9+Kw3BApgt98Fk+AXcVioLWZ08tGPdKYgMZ762f5vK41s0SufAa/kBXPp/gVd/HQL2p3ngcuY+&#10;Gkfe8HRSNYC4lfGVvcuHAXLSo6QxOB0eykCcBMhwWbUsPrnskyFdVDLtVbKsPVDHEqMrK7q9NPJ+&#10;Czw+A7+n5+eDNHIHsJ+e/8b2J5FSMwW5nRORuXUC0rfeiOydVAxd1yGrbTRyW+5Batl9yCwNRW3H&#10;B9BbdQTQCZ5VQMuLUdO7xOjTQtr6cHTbFlRu/ATF615A8aYnsHH9dBRufBglRTNRXvokKphLi2aj&#10;ZN0zqCl8F4c6suDtpUIz9gL9VDSDPJaB12hm1gSUyhKx1ulw8NxeKiAP4eGGhec3ER+GgJXPbfy6&#10;zIYSRcdjSKUJhFjncLJsbukPkrbtZh3so/qrgGPwEfiPh8Ld9SIOpryG0iefRXH4a6gN/4wG/WNU&#10;x81Gx9tT4GkPh6/33+EzXUBleilM+pvgdH3E87SqhYQS2kWgJVGVZVGhnYrPISqEBl8FzJQmM/px&#10;tKATRY8sR/mUJWgJS0BbaBJaQxJRP4lKJDoRjQRIxcT5qH0nFcY9AhD+TpyEhlv7bcjx5FCnA0Ta&#10;X3618lsIpq83BQEy0pOy0GKxJcttyVsxIGsEOnjjLyVAJsJsvAJuy/kaKGRzIZOEcf9bAPkuAXIp&#10;AfIruPVXw29/ksfcwmMKQGjQvwAQ25cC5K/AcfI9eXP4bYEH/V6CUEJjOJllEFoMjWZcxMh4eB5Z&#10;p0APPWCh706Q0OA6aUiN/irU7n4H6eVRyKiZjLRaqpCa0chuvhV5jROwnsqkuCEGxRWPoLz8Wexq&#10;XQ307KcNHoDvYB896h7YdcdhrjkEU+UeDJS0YmtSFoo+fQ8bP34em+Y8hYKPH0f2+08i94PZyP/w&#10;SRR8OBsF7z+F/PeeQ8E7r6JizkJ0rMjGtpUl2LmqHgcSOtG9aTcGGg7C3H4czr1G+HsFTrxgaR4+&#10;9RIKLolQS0Vn9Tph8Tlg9dl5fVQgvEIZ0RKDLvXsZ50HqEBkbIJeAOu3h0A9xJcNcJ2gOjzyPI5v&#10;egGFL8xAQfTzKJcFfWGLCJB5qI59ER1vxsDTOhXeE3+Gz/h9AuSHMA/eBJdTA4gA+XSAOKj2rASI&#10;3U3gsT18am8P/my296Hy4xysi55HlbEY7RHJaA9NgW5KEuonr0ZTFBVI+EqUTp6Hxo8yYDvQzd8L&#10;fycu/i6oxOS34WU7BwHyzUlBgIz0dBIgYnCki4Q3u/JSt8LvWwuLNZwK5N/gsVysjX+o7U21bqzh&#10;vUA0gHxHAwif+2zfgdd6CZyDl8M5cCVfz+Ixi3hMGgQaMto6HltMAI06DflZATIEjeF8Ch58yf/J&#10;29KZIb62m68VQGhMHW4nXDRe0t2hGRZ1ZHrt/Jyesdllg83r4JklJqyBXnIr2ncsQEHR4ygofQib&#10;a+JQUhuNqoapqK55CNWlM1FX+Cyqcl5FVdpb6Mxcgb7cChxdU45tnxeg+a0sNLySgaaXM1H3bDKq&#10;Z69Gycy5yJ/2OgoeegnrH3kB+TNeRv5D7/G9d5E39W3kTXuTz9/EuunvIDfmHayL/RTrYxYgP3wJ&#10;1oWtRlFsBkqfykLp66koeSsFVZ/koiu+Ese37ISxiyqlhwQxsJJE/MjaCgLC4XDB5rTD4bFTcEi3&#10;4NA/1oMoAA26rHu3EW5HN/NhtlUbcDwBppr30PD508idMRuboj9CfewaNEfGoyliKaqjX0frGw/B&#10;rXsE3mM3wKf/MTzGn8DSP4aCRtaBDAGEdS6hVzwEtQDEzkaUcCV+Qk4pIJMfu9Y1I+2xedg0dTHq&#10;otZAF5qIlinJfExB/ZR4NFKBVIYvR1HIPOjm5cPdrVcOBw+klPIwQORK1LjPEEDEiRjyOYLpa05B&#10;gIz0dBIgYoppwKX/3Gfm6930+tJgsUyD2fBHuK0/ICTO1RSI7Ik+BA8NIHyP0BhWIH77dwiN78Mx&#10;+FPYB/5A+DzMc2zgMQ/RhrmgRQCR29755QqEWR5Vpv3h2yrTodZ6ZfiV07NEanVSdcggqwBDDiHf&#10;9fL63Hzi4R+5aIxsDoKDj+QXfCRZwHMIx/cUoL7kM1QXvoG6za+iYdOLqMt9BuUJT6Js6dPYMudF&#10;FL39Kja8+CoKn3oPFTMXoixmPkrooW8JX4AtIfNRFroIVeHLUBu1DHWxy1A/dSnqpy9mXoDauGWo&#10;jkpGVUQSDWQ8KiJWoyJyJaqiVqImZg2qaawrQteidFI8ykNSUBuZg9KoRKyPWIj8iHnIjpyLnOkL&#10;sX72SgIlDZ2EyaHirbDtGtTWSVCZBGw0ok5el08MrNSt1AGNOCvQyXplzaq29TiN/N4Ar7sfMO+D&#10;q70AbQveQO6jz2DTQ5+gYuoaNESnQReRToisRlX022h5/VG4mp+A5+gYAuQX8Bkuh7XvVngklEmg&#10;nZAwEGSybsVLmFMB8mwy7C91zKcKdPbt/Sj9NBPxkR+gdPoKNMQkovqBlWiclICW8FQqD6qPmASU&#10;hS/FhtDP0bGsEL5BXpgARDLbUamNIWAoJ2IIINoVB9M/IgUBMtKT3HlioXnLq9lY9B59Xis91oN8&#10;LIDFNIsAuZYA+QmN1HnabCsJtEel8aUAcQhALiJAfgRb//+ByzKVx89j3kerbYfsPKd2xlMAGVYg&#10;Ao8vKhDZKlWeK3AwCyhkSODMLLN8tHlK0nFzysDILnmy9sBj5R8Pf1EyDRr0ftgOD8C9dy+6Kzaj&#10;IXERtix4B5s+oWJ46wnkv/QYCp5+HOsfexabH30D5Q9/grK4z7El4nMa/kUonzIXdRGL0RyzEvVh&#10;S9AQRmBMWYqayQtRE7IYtXxdzfermGsIh7qQLJVrJ6ehOoQwCYlH1ZTV/N5afo8Q4WOtzESKTEY9&#10;YVMXkYgGgqUhOoHno6qhGiiMWoKCuEXInD4P+c+uQNXcAuwtaIetc4CqhNckXVxSSdKcTNQbvFQP&#10;rKIKCA/ZjMljt/A7Ypj52H0YB1IyUPL0e8iJeh9bpq1BbWw6GiMy0cKsi2S5ot+F7rWZcBIg7iME&#10;yOCvEDBcAXvPbXQMPue5OgkQI/ynAYS/IAV5igWt3g1A7+atyH1qCTKiP0NxNIEazjqZtBYNkxIJ&#10;q1TURyahJjYexeGLkR/2ObokkKKFF6PGlkSBECD8IUh3pahKgcbpQBFWBdPXn4IAGelJjA1vQulO&#10;khk0Ml7gp2fu9x2lUSiG3fIyTGpb25/Bbz2fwDgbQOT1OTRgMgNLAPJtAuQCOA0/hG3wN3CYI3j8&#10;DJ5oJ49pIEB4PgUQx2kKZBggNA+0GQG6r2qKLw2Hh9lJIMiGQjaW0sZHtcpDvSfaiZnX4eH3VR+5&#10;dI/R9vj5od/ID+ioSw4c98C+wwx9QzcOrd+KzrUVqP84FaWvLMC62e9j3ay3sXHWW9g88y0UP/Q2&#10;SuOoNiI/oSJYhFZ6x+30zFvDk9FMBVFLWAgwGqdQbYQsgS58JVqj1qCFRlcXEY+mqHiCIIGedhIa&#10;+XcN4ZloishWxrkhIg11YTSYBEtDpHyHmcazMXYtmqZqj80Ra9E6JRGtYTSwYfyckKkKW4nSiOU0&#10;9CuRH7sA6VPnIu+plWieX4zujbvg2m1i2/A67TS0DheNrUys5TUz22jWBSBeBy26hQQdNEFf34HK&#10;V5dh89R5hNNylMdQCURnoSk8Ay1hKdBFrUJVzNtoenUGnE0z4Tk2Ct7BX8I78GsC5C46C4tIqS7W&#10;tYmw19pOQsUoBUL4S/2zseDdZ8H2pcXInjYXG6cuRnHkcqq1tWjkOepDktAclqrgWS0AiV6KHAJk&#10;R0oVHRL+EER9eIkLtrXAQ9PJp8FDlAhfBwHyj0lBgIz0RPuqBltpxMVfVf4dDYHP1U2jUM3HT2Ea&#10;uANm6bqwXqDGOIYHzU8CRMZG1PoQUSHfosj4FrxUKx7Lj+A0/gY200Qa9iSeqFP1v2sepXQjCTzk&#10;nDKNl++RHGKEpLtCLIIYBoGDOLF2vrLwb4xeNwYcNsKDf8XviDKhDaEXzO9a3fDaaWJEZcgf6XnU&#10;g05Y2gbRvWkPdq9tQN3767D5mUQUzFiC3JiF2BAlkV8XoIi5lM+rohehPmYJAbAczeGr0TKFhpxG&#10;rmNyOrqm5KAzNJteMw18GCHBz+omrlRZF07DH7aahp45dDWqQleikqCpIUiqI1ejOmIlQbGWxyZY&#10;mOuiqDz4eSXBUxezBjVUMpVUNHVxy9E0fRWaqTqaJ61B06RVqgztVCQ68dpDVxFoq1ERs4ogWY31&#10;U5cjb9oybJwdj7YV5XDsNqrxEbeZ7cn6tPodMNMhEIBIfapKG2Q97R9E+8oNyAz7EBseXICS0ASe&#10;n2ALT+N1JPHa1rAMS1EV+zoaXomDo/kheHuuh3vwJ3CeuAK2E39hPa+igSdAPKSWageqHJ5LwKXC&#10;51v4ppnqo3gbCp9YirzIOShmecuied0RCaghIOsmU2mFJqNi8ipUs37Kpq1CdvgcHMjTaWXlIehF&#10;sOQy1nUaQJiHwSE5CJF/TAoCZIQn6R7SBs/FmNuVAtHCb+tpnVvhdy6BeeABWAb/lVC4+DSAnKZA&#10;ZJ90y7l8jxAZBoj9uzTol8Jp+hdYTfeSGSt5tlZ4XMdk5JfndPNc0n0lAHGrMiiQDQFEg4eWZXma&#10;KA8TPzO4XTC6ZPCd36HS8IuXauNFWGk+ZE9tGiz/CTcMnb3Yv2Er2lZWoOq9XGyYtRIbpi5V4wqb&#10;wxap8BkVocu1rqKIZNTTaDaG8vnkeDRMpPHmY+uUZLTRO24LT6ESSEYjjV29dLuEJPK7fC3vhaag&#10;id9pjkhFa1wammKTURO5CuWRS1EaswhlUxdiS+xn2Bz+Nooj3sWWqI9QGv05ygRY4YtROFmMN73y&#10;KYtQFDIf5VFLUD11BaropVeG0FOfsgI1ISuodFahlcqmMyYZLVH01vl+bTSBMiOFSikeBeFLkTpt&#10;AeoWbYJjO+WWQNTng9lpwgnrgOrCEmVHmkDWPxqq9mPLywkomDSPsBO1lEmDnoLqSfEEZwJaIggv&#10;lr8y7lXUvxoNe8s0eHuvhtt4GRx9/wpbz0QqjzUEyDY+agCRPeJlnIW/JiodtqeRRv2wHTtWlSI3&#10;/GMF6uqH4rElbAVKQ9agPiKdCiSFAElBFV9XE6xb4lYgh/VzaH0Lj8325HFlUaIAIwiQb14KAmSE&#10;J+mnVrNbYKVRlhAXsmqbN6mTltizE35XPOERAevgvxMM34fP9rcAwseTAPkOAfI9uMyXw2y6A06P&#10;7J8tixMP84ROwkK6y3hOpS0EIDQBpwFEDISMv0qWDi4rPzMSHiZZiCh2RaaxDtrgOWEF+qlT+vkX&#10;B2wYrD2E1rXl2PBmIjIeX4w06eaJXUjPV7p/aJhpvJpEWdBItocloGmyZBrlKWlDmTCg4miiUW2g&#10;Ea2nt1xHg14zbSkqpy9AOYFQGrEUxaHLsDlkKY3+chTRmBfydXEMn8ctRMnDNMrPLkDFi5+i6Nm3&#10;UPzcK3z+IrY88wLKnnkDZU+/j7KnPkf1M8tR+tgKVD6egLJH1mIDlc96KqDc8Hkqb4hbojz2LdHL&#10;UBa2hLBbgbZYqqFYGvoHl6GSuU48+cgkVEQmIi3kc6yN/RQ70+sROGZDwGqHw2XFoH0Qdg9BbWdt&#10;mlh3+5xon7eJCowgY/l1BGBLZAYhRZBOXsu6WQtdxCo0RS9BRdxrqH8tFvbWqfD0XQWXAGTg32Dr&#10;CyU4EtVvBG62AX9HatdEmnifqEsb3+C5zE1HUP1GMgoefJ/1tgi1DyWx7lahlIqngdBqCCV0ef6a&#10;KfFUYWuxJWYZ1k1biONFXTw24cDfglfCoPDIQYB881IQICM8aQARD0+2ezUTIm4V+tzjpN/vPUgj&#10;kQGbfipsxj8QDJfC9zcVyBBAHMMAuRAuy89gMoyD1SWbD9VSfBzkHW8/BRC1iptm4QyAyD8WTQFE&#10;Bsily8oqax6cLrWTndqlbpAFPeGEb2c/9Fu2omtZMYpfTqInPgfJkZ8gf+oiFMYto1Faidq4BNRG&#10;rKZi0Lql2kRhUGno+CjrEFqoKJrDEgmXBHrGq1EbuxwV0xei8KGPkf/w28h67GVkPvE8sma/jILZ&#10;9KafXYTyV9ag7q10tH1cgK75m7B1yTo0zKMnPX8udAlz0Zr5IZozX0Nb7svoyH0RremvoD31PbQk&#10;zsHW1Hh0F1ZgcEsnDGX70b95H45mbcW+BB22La9B7WcbUPx2KgpfjOf5ZYe+OdgQOlcpE10MldKU&#10;1czxNPpJahxBR2NcNT0ViSEfo/ydDFjbqPRMsgGTi/CwEiSsZzNlifRwlR5A7nQCKnQ+/47XHpLM&#10;ehCIpqiQIrowqg8aeV0M4Rb3DgHyEAHyMLz918Jt+imcg7+HvT8SAU8qfyi72EA2BRBpO3EGXC62&#10;iSjDgQAO5DRjM0FeFkZ1RZVUJeMcVFKVMWmEcyZVXLoaA2mYwvaJWoviyMUoemQZ+it2q2MKQNwe&#10;OjX8DQhAtPXupwAynIIA+cekIEBGeNIAItM8ZYGdmTenBhCfk6bbd5wQyYPd8Ajsxj8RDAQIFYgM&#10;lJ8CiAyqEx6W8/geH4cViOPb8NjOh8v6Uxj0Y2G0v88bvFotYJPV27J3uE+C+kkX1pcCRPM2xWC4&#10;+J6DhsTlIE7s0mXFwxy1wtywF9vXbkLBM58jK+Yj5Ed+jg304itmrEXdoymoiluLyvBVaIyMRz3h&#10;0RhCgND77QhNRDsfW8Oly0YGdFehLmwlvfkVqI5dhpJpc7H+kfeRO/t1ZL3yArI+eA45855F/pJX&#10;UJu2DLuL10Hf1gT7rp3wHOI19Z+A78Qu7G/JReXm91BS/BQ2l8ZiU8VkbKmbjNLqEJRVxqC8/DFs&#10;2fw8WqoXw3y8GX7DcV6LQ3W9qcF+Ca/VG4CTasrQ1o2jRdvQubIUla+nofDhZSiiFy8qqplGuCsm&#10;Cx0RNMKTpHstFU3TsrAuagk2zF6J7qJOtgkNutcBu8sIn5sOAaEbOOBE18JipE/+COVUNO0RSWib&#10;SGg8kIiWyUloZb20hhGqrBtdNOsu9kPUv/oY7C2z4O27AS7T5XDo/wvWgSj+NtJI+D0ECR2C4d+R&#10;hFIhQAJWGvw9JtR+noP8uM8IB8IjYjnBsRYlkQmojstCTXQWGiMyoAtPpwpJQl3kGhSFLkT5rNUw&#10;1dHRkO4rnw9OOg4S0VdGyoIA+WalIEBGeNLGQKSLQIum6pU+bALEK9Mn/T00DkWwGZ4hREZRVVz2&#10;111YapvbLwJErUa3fxteAsRt+TH0gzfAYH6NZ9tCQ7N/CCAOAsRGVtAknAQIjQKJJo/yT4yCAETW&#10;eLh8NBwevuNggY0+ePbocSi7DuVvrEHBI5+iIO4jbJjyiRpLkDUWZeErsCV0GY2W9OUnozUqWeuW&#10;ClmD5tA1aImggaQRlpXPFeGLURL2OTZHfYqihz9F8dMfo/j191H0ydsoWvIailNexZb8V1Ba9BJK&#10;Sl5GZeVHOHxoHfzu7YTsYdYXMw7DZG9A87YFyKmajoza+5FcPxaJDVcjvfU6tathXtsdyGl6EMlb&#10;wlCsexMDjhpe10Fes4n1QkWmtn0lRGX68vB0YyON5SEHLOWHsHdhOeqeTEJp6BJUh6xEa0QKAZJB&#10;w5+G1pB0NNAIl0avQtbUeWhdUwxfv53Qt8Nq0fN4bgVdU/VBFD+1BhsjFhKWBOqDa9A5MRkdMhuK&#10;z5seWIOO8CSCJZXqJJEK5FMqkMfhaHkMvr5RVCD/QmfiKlgHpxEgOVQgB6hSRekQ9FSvbrZnwEcn&#10;wOzDYM0+bHxmGfIIq9qQZagnIKqmJaIwag3KpqaiKkamDKfzOtLQwrLXR0xGw0AAAKlcSURBVK7F&#10;5tAFqHhiDcxNR/k7EYBQdRAgMuYlSlTmCp7ehTWcggD5x6QgQEZ04k3Im95Pa6VMtTLiAhXepPRc&#10;/b5evmiB27aABuMvcOp/rgbRVbeVrAeRkCZmCbI4lKlG5HO1Gt3yHbX5kF/iJvX+AYO9MxDwZ/OU&#10;2+ihDlLlyIIFGbznuf18PnxuZrd4snRpZUW5g0Ax0qM1WGkMZVB10AvPDgN2Li9FoexkF/I5qmhQ&#10;dTRKMrZRH7YaNVQUlcwVzDI+UCvTYAUcMnA7UWZXreF7K1AWtpQe/TJsjF2E9Y9+ivUvvYtNc99G&#10;efqbqCx8CVvKnkBJ9SMoqpmKwppobK6NxsaaGORVzkDnoeVweNvhcR6lWutj8Y+h17QFRbrnkFn3&#10;ADKbxyG14UakNl6P3M6xyGy9CbkdE5DZeBfSK0LQenAObIFm1nsv69pKZSbTjwWSdrg8ZtXtJNNu&#10;Zc0M9IT5EfJkwwE0P5tO2C1BLa+tJVJWcSehZRLVVEgyOsOTUROxEtnRc1AyJxv2o7JokPVlI41E&#10;tR11YN+qCqyPnoeKWKqyuBTU/CUBXVQArVOW8zgr+TwVWwmmdubmmCRsif4ATe/MhLM1Bv7u6+Ec&#10;/FcC6WY4LS8CrjIEnD1w2eysCzdMPhusfmknO9BjwP6EUqwPn4uaSTz2xAQ0R6ViM8tXOCMeOz+s&#10;QtPsXLUGRqYqtxLuTbHxWE+Ql7+QAHNntwKIZG0NiMza05AheTgNvz79vWD6+lIQICM6iQF30HA7&#10;NcstakS6DahIPH4atUA/39gJjyMZloFo2Ad/Df/wuIcCyDmnAUTiY2mfKYhQmfgJkID5+7D2/hv0&#10;JyLoscbzeK1UN30EiIyQyvnoVw4DhOem8w0XAeImQGRlucRUMkl8KxpYuqCwbutFy+JClM1eQ0O6&#10;ENWTlqFp8mq0h1Jl0Jg2ERZ19KCraVyrImkg1QwrGii+lu6qxtCVfI/QmDwH6yMXYOMjK9DySQGO&#10;r6/B4cr1aNzyGQpLn8Q6wiK/ZTLy2v+C3La7kNN8Jwqa7kZew/3IqgtH66G5sHvb4HX30shL/9MA&#10;eo3F2NQ0C1kNdyFTdzPSCY+0eiqP9tuQ0ToaOW3jCBeqkKow7OpeystpV3/npwevQMHrl6CPEvDR&#10;6jPB4LKoAIpqbccOGw4tq0HJVKoqGdiPkG43WcWtzRBrmRSPrtAENFJRySymwk8yYDtm1rqWbFQE&#10;JiqE1j40vZmODeHzeAyZIJBC1UIFI6vAJ36CxgcWoC1kLbbR0HdEp1K5xaMo+l00vTcDrrYwBLqv&#10;hb3/tzBbboHL/jbgrCeYDHAS7mY6HHqqSqv8lrwuuHcdRtvHGSgOWQjdg4nompiKBqqagtClqHgu&#10;C33x29Dx2gaCnvVPsOsIr/rIVcid/CnKX0mGeTudF6HCUJYV9uLYnJlO+0ow/QNSECAjOkkYCBmD&#10;+GuAeMWTDEin/B4auCzaiRkEyL8TCucRHmdTIKfCmyiAUIHId/2m78HW91sYeqfwOEt5vEYayx4C&#10;RMAl0PgiQGSGlQDEJWsJaBasbjdsTnrQtIGOIya0J5cjeerHWB81F7Uxq9AUuRb1IfSmQxNVP7p0&#10;49TQE68mOAQitRGJNKqJaIvUIr1WRyxFiaz/mLoA9W9n40hmK5zi7RpNsB5vQm3Nh8jYHIuMmgeR&#10;1XoPMjtuR0bHeCqIcXx9G7Jb7kF2Yzh0Bz6DzdfKa+inkRaA9OG4fiM2Ns3k53cjq2U08yhkNo1F&#10;fsdtyGwbw9fjkV5DENXF4eBAIut+B/+OdSww5X/SBn6fkwAxEp4WOGUwSsKA7BjAtqVbsPGhxSgK&#10;XwTd9FQ0yvRjtY9GKsGYTnXFa6Txr6NBzoj6BPnvJ8J81KBZVlnQpwdObNqF/GkLqQKWUpnFK2XW&#10;GM16CpvHv/sAjVPmo+HB5dgalUyAJKMxaiWKY95C83vTCJBQBI4TIH2/g8k0jk7FewR6EyFigNvh&#10;gMVtg9kvwSrZUB4/ust02Py0TJem+ghJIdwyUB26Frmhi9H1SRnc649i61ubUMHPm6esRtPEFYTi&#10;SuSFfIZqQs62U5wXln0oBwHyzUxBgIzoJH3JBIisuhsCiDJiMg5CZeKTGBQ4wPc2wG15Gjb91fCa&#10;vk9IyCLCoaCKojyU+ji1sFBBRLqzCBa/+SI4Bv4Vlr774XN8RktQRSVynJ62jcbXy3O5+EiA0Dho&#10;8JLZNh7YZU8JviERXd1Ofs/owa6NTch9fjGyIz9Gcfh8NNGLbo1NovGTcCDxVBZJqKVHXhOh5VqC&#10;pEFmVk2RhX+rURUiBngeimbRaH2SD1PNIUCi3NplxlkPjh3fjE01LyO9MhIZzX9Batt4pHaNZR6N&#10;lI6bkdp5KzLa70JWUyga9n4Iq6eZ9SOGTguRfqgvFwUN0/n5HchsuRnZVB3ZzbdQgUxAlmwk1XIb&#10;AXIvNrfMQo81n7W/h38nm3eJ0eW1ewIKrE63BCckOVgf9oNGNK8oQnrcp8ibJKviV6MjLp0GPh0t&#10;9OhlFpZkXViKmhxQMWUJkiM+QN4Ha2A43KeOIcpNBua3ra5F8qRPURGdQDXA+pmyBmUR81Ae+w52&#10;v7AYO2atRsPkFQRSgpqJ1RAtsH0VrR/Ewt0+BSBAHFSTJuPt8MisOq+Ox9bD53bB5rbDJutAKCF9&#10;A3a0rF6PzNiPURURT4WUwfJmYkvYSqyfuhLdydvhL+mD7uVcbGF5dWFr0Ra6Bk1xa7Euci4aPsiH&#10;cy/rRco+RIcgQL6ZKQiQEZ1EgcgKdDHg6iWzNi4imzx5aRgDkMHMCnisr8M6OAZu48+VspCYWBpA&#10;JH8RHicBYvkuv3u+Cutu7b8DHsubtASFPMdh2kyzAoeony8CROydGxYCxuHz0Dn3KeNqO6BHxeeZ&#10;yJr2McriFqNyMr3lycuoQAgO5vKoeFRKtxUNY/UQQKQrq1lmE6lB89WoDFuEwliC56Mc9G3ZqUW0&#10;lXEHr5GnOIJjlhIUtb+OhIrJSGi4DclUDSldNyF56ygk8jFp61ikdd2JtIZJqNz+BkzuOlaYjBMN&#10;sr4OYffxZOTURCOjaQIyqD5y2qlCdLeqrqvs9lv4/HZk1j6Aim0vwejcwurez2smpAkQqQKfy0+A&#10;uOCUgIcuN1zHbehIq0beU8tQNH0pmqbLtN1VaA9NokrIRHtkhlrUWKcW/6WgiQDdPHkB0qd9hspV&#10;BbD1sFwuVh79A/s2EyrezkfGpAVoIIBk7UVd2ApsjnoNzS+9DdvqDBx4hYotZClhuwb1k5cSIAuw&#10;JfZ5tH0YCU/HJAUQZ89/wmz8C8u5kAVuY9sYeQ0SusQJh4MXYaOmajuKwrfWIDfqM9TFSGDGbDTF&#10;pGOjxAd7PgvuikHYi3pQ+WQiSkIWqQWS7XQCGuPWYF3MfLTO3QzvIVlbwh/DEB2CAPlmpiBARnQS&#10;BeJi9ijjfTpAZD6/rNOQQV7pdvLYPoG57x44Db8jFGTv82F4nB0gGmC0Li6v4WdwDt4Mt+kpWoJc&#10;nnYfbeYgwaF1n30ZQJx+Hw0VjTwNYF/DPuTMno8NMZ/RsBEck+i5Tl6JRsKhPHw1SmMTURGTQoCk&#10;KYjU0aBKd5ZuSiLzarRErkJl1CJsmbUMR/NaEDhOD1/1jPlg8vXDFjiEblc5tmx7C2vKHkR8zTik&#10;tIxGascoKo9RSO68CSlbb0H61juRXPsXlHS8iAFnOetG1FQ3XL5d2Hp4JdIqQ5DacAtSdNcTGqOR&#10;SQWS1XIrsjvGIaf1buTUh6J213tUL/U0uod4fQIQXrsARGKEBWgoJd691YvBusMoeTMF+dMXoH76&#10;GrTHJKJt0mp0TkxEx2QZ86HqIAiawmj4Q9eilhDNnzIXBc8uxYGyVgQcVHE2uxpDOVq4F5kPUQGE&#10;rkRzXKbaAbA5ZiFKZ83GvqXvAls2Ys/rq7Dlwc/RyuPU0rDXR89BadxstH00Bd5OAcj1cHT/GRZD&#10;OMu4hgWWMCayd4wYdw9cJio5vR971rcjc+Z8FE9fjqapOaiPzEQVy54bsQC6j4qAnX7oNx9B0aMr&#10;UBq2mABZg8aJy1ARtgQ5UXPQuWQLBZ3M5uKPYYgOQYB8M1MQICMkqamxZ2Sx2D61oI8eMO9NGXBV&#10;+y6o99xqHCSg9s7uhM+5Qg2km3v/AJ/xEviNw+MfVBmyR8hZASJw+S6//yMC5Eq4DNNoKBNIiW00&#10;Bn08jywilCmgbmUseGraUpkOqm3PavdpXSJ+gxc7smuRGvchisLmUFEsQ8ekFegModdKw1lGgBTH&#10;JaCcAKmMTFUKRLqyGmWGkgAkZBXqQxajLIKq5eUkWGiYZWzBafXA5vag3zGAQe8B9NGo1+z5FBk1&#10;UchovBfpzeOQQRWS2TYaaW1jkdp2K9JaJiCp9h5saJmN45ZNBO0heHyHCbut0O2dj/SayUhpHE2A&#10;XIu01lHIIEAydARP6xg1fpLbEI22gwvg8ndSXR2Hx0UlRkjKILrfI+tgpP5JE5MfR/M7sGHWEhRN&#10;W8zrWYb6vyzGjikJ6HxwLXQPrKbRXY3mSKqs2BTUxySgKHI5cqYuQMuyjXAeOEE6ethudA76/ehc&#10;1Yi0iKUo5fcbo2QK81JURb6Olg8eh7HkE3gr09Dx0hwUT5adCGnQI5YTxKzvmEfRNScUvq2TCZAb&#10;CJDrWW8z+bvIYjvu5e/FQuPtYdld/B0Qx8e8aFq8BVksR2kc6z06CzVRGdgcswpZcQtxMLWdNAN6&#10;Nu3HpkcWozxyMXRhK9E0eTnKwhYiO2YOtq+ppMfA3yTbXoX9529V4CH5zN8w3zmZgxD5+lMQICMk&#10;nXnjaTcfdYZEaFUepACE7/tllr3Aw8lMQwZ6sP7dgCcbDuMz0HffAI/+Mvj0hIfpfLUGRAMIYTEc&#10;YPEL3Vvf4ecXwTXwW0JkMgL2hTyeTF89wbPTeNKSSxA+6a7QFEgAsnugk//MLm2BmrfPiaaVhUiP&#10;/hhbpsxDC41N1wMraUhXq/GNClnBTICURSWjOjxtqPtKA8iwAqmduBBFIZ+h7qVkmCsOAIYAzD1m&#10;uJxe2Gn8HN5+nnEXjfsKZJTFIavmQeQ03YmclvFUDuNUV1R6w61IrhtHgNyN/OaZOGjI4zVQTVG9&#10;2H1tqN3xAbIaJiO16Waktl6LZN11Ch6SU3U3I5NQym98CDtOJLDO98DLc/pkhbiLLeGiGiREPBIW&#10;XQbP9T4cTG9ClsTRiib4YmTvjKXYGhaPjrC16IjmtREaFeHLURy2CEVRS1D46Co0fLoetvZjgI3q&#10;zkZ14PDBuceK6veKkE31URUtIeMXoSmWdRk3E0fSn6Qi+AT2svnQvfA2toTNRQXVXVPkCpSHvo1N&#10;0dOxY3EE/Dsmwd89CvaeW+B3vsrfxWbmY7x2O6FPB8BFIpso6josKHklExskaGLUStRFpKN2ajbW&#10;TVuB9c+thb2mR2393rN5DwofW8K2W4zm0OVoiaBCjF6CvGnzsSu5ntdPJIhTIZF4CRH5XZz9NxwE&#10;yD8yBQEyQtKX3XxumXFFyy1dRxpAZO6TLPKjCpHBXfGGAxIAsRgu63sw998Ft/6X8OovUgPksoDQ&#10;byIoBCAWUSUCjaHHYTViOheewZ/Dxb8NWD/msap5jiM8v5GPonJ4HumdUBZAutXc9GndsDit8NCD&#10;9us90K0pQULY+/RSFxMgqwiQ1coTb6YKqYpci9JYeUxCvYQIH8oCEBkDaaXBbZyyHIUPforNM5bg&#10;cHIDsI+Gj16umiLr4HV7JFzjIew6kor8ypnIrpmCfN1fkNdyB3KpOrKpRrLqqUBqxyOhVhYEzsA+&#10;fQb/hiDAfhhddajc/iaVy4NIaR6FtPZrCJHrqFgIkFZRLqOVqtmgexx7ejP4NwcJECP8bta3VLGL&#10;1aIAQpzLrCwa457C7cibtQBpIe9hS/QC1EYvQ23EMhr2RSiPXYZNUQuQOeUjrH9oIZrfzMaB5GaY&#10;mmVGGZ0Au5nKr1/tsd5begAbn8hA7gOysHIlaqI/Qln0bLS88QhsNbOAI6/AWvU2Gl96BSXhn6Ns&#10;4hI08DwVkW+jcGocdi6PgG9XCHwnxsLedw/8Drahv5qK8QRcXgGITALgRQwE0F94ABseiSfQVqA+&#10;Nh662CzUPpyJnIeXon7+Jvh22KTXDwNb9qHoCV5L5ALoqK50EQQWAVIwYxH2ZDQR8EGA/G9IQYCM&#10;kPRlN98XAUIr7qNBkxlYtGo+fkf7QOJrNMDrWgq7PkKpCe/gJQTHJQAh4pf1IBbJ0qUla0Mky8ys&#10;U91Z3sHvw9l7M3ymN2hsSnjMAzy/niWw8hQ852kAkWAVMi5jd9rgloFZkx8dKdVYE/YBisOXqgWB&#10;HYRH54MJaCFAasPX0HuVKawSBFGL7tpAgDSEJaMpLBHNVCmNoatUH/t6GsjKl5MxWLiLhownlEuT&#10;Xf0sNGyBozjavx4luheQ1xCB/Nb7kdt6B7JbxiG7aSyyG8Yire4WJNTcjsyGOOzq16bi+rEXvZYS&#10;lLS/SJVyL1JabkR617WEyPVIo/rIbBtHBTIGafX3oaj9eRzSbyRAjhEgNtV1pQDCLABxu9kehIoM&#10;Rtu7+lC3IB8pD3+KzLhP6MXPQ07kp8iK+QybZtPgvpWK5rkFOJzVBE/zCYJAA4/PZofT0E0wmnmN&#10;FmxdVYfcqNUonLgKdVQqVXGvYMuMaBxe8wiVxVTg6MMwlD6JmuefohGfjyrWVVP0CqqDtwjcqdgT&#10;HwP/vnC4eybAPhCKgHMFZWErmTGg1JtXAYT5iBM7VzQgL2wpysJlrCUJLXGZ2DItAckz5mF3dqua&#10;c4DjfgyU7MKGxyQwJRUlodZMJbWFymjdzCXYl9fO3xXrJAiQb3wKAmSEpC+7+dwyUC3PhRM+H4Eh&#10;02plcJuesHQp0S6QAPzfVvg9KXAaH6aS+D08A5fBb/wRP7qEnq4sGJSZWXw08ZFZFhmqtSJqzci3&#10;4NOfB/uJq+DSP0dveyOBsYfGd4DZorqsJBSGWAAWRUrFsrnh8jjhllXUVAn7NnYhiQZ0ffgS1BMI&#10;rZPiCRECZPJaAmMNaqIkREk8WqYIRGT6rpYbCZXaSTSck1agfXoqyqKWIiv0Y1S+lIzjGV3AXl6z&#10;LHcxy7TZY+g2bkJh6wtIbwxFVse9yOgYh7Q2qoeWm5CtuxkZBElC3W1UItHoPLaCpexkWffgsH4d&#10;NupmExJ3IbXtBqRvpfrouJHgEICMVyBJqbkX5dvfQLe1HJ5Ar5pxNQwPVrumQNxEJ3PAyYow+mDa&#10;3oM965rRlVCGjlVboFtaiG2E6ZHNW2HpPAH/EZKmj3/cT+DLGITLD5fLDIe1h0beDtfOPtS+vwEF&#10;IatRLTCNXYTK6Y+j8fUIWLY8SqMfAnSHor84DuVPP4LSyLmomkKAxBC4MW9j88yHsD/1IQQORsHV&#10;eyfshjjAlUZg7ILLbYHVw/LK78blg7OjH/VvbsD6yUtRMWUFWmIT1PjMusilSJu9BL0ybVrG3E/4&#10;0b2pE7kPfUZoECCynoeOQVHEAqx/cjkObdquwq4EVFiXIEC+ySkIkBGSvuzm+2uAyKwoesb0kWVc&#10;RLrj/V7ezdhFgGTRs32cAPkjvAM/JUB+TGhcSoDIrCzJF6lxEQ0g52oAoQKRuFk+w3dgOf57OAZm&#10;8xTrCJCdVDh9NKRmGiAnfGIseHpVLlpUGYPxUQ15bLSuPH1f/XHkPb0GOWGLUE1Q6CYloH1iAloJ&#10;EBkHkdDrrXzsJFhaQrQFhbIOpI65PpSGLCwBbTRmddFrsGHyXOSFz6UHvAq7Utpg20GrZpRrPIYT&#10;lkJsaH8GiY0TkdR5BxI7b0JiB5UE1UQ2gZDVPgZJjbchuToMugMLYQu0EII7cbA/FwWNs5BSfwcB&#10;ch2ydlxPFTIKqS1jkdk+HukttyKp6l5U73oP/c566qt+1i0NvpPgkGU4QwDxeSSMDO2xU0DCRhGA&#10;W9hSvR74uwmJE4SOkW+aWV8Wtp1s2UuV5nO6YLXYYXY64KR88QV4TW4reqt2YPNTydg4cS2aI1Og&#10;i5uLLdNjsX85odA1k8b8HlbuA+gvjUTJ7OkoCv0UlZOpCGKp6uLeRcnjD+NQ1qNkaxzs/ffAYSJ0&#10;PPks1yG4CUAri+KWXb1sHnRTVWyelYgtYfxbWU8SE4/m6AQUUFlUfJZPmFEe6Xk9/QEcWKdD9oxP&#10;UR4zH21xKxVANofPx6anV+NIyW419BYEyDc/BQEyQtKX3XyyXayXd54CCC14YEiByEiECpBHg+bz&#10;UgJgLw1eIWym1wiBG+EeuIJQ+IVSIV4D4WG6gEaNWQCiZmdJl5bWhTUMEGv3v9IIRcLvWMOTtdLI&#10;9cDts6g1BG5aTa8YCjXbhkaR78mMJK90YVkDsO4woPjdbCTT8JdESuRcAYWsvuYjIaLjYztzhwrP&#10;nngSIDUylTc6He1xmaietJLe9XI0TF2LmulrsDF2CTJnLkP72irYuw7SaJ2gEKlHza53qBhCEN9x&#10;K1Z3XYe1265C0tZrkb7tJmRsHYtEqomk2kmo2/s5RUILYbAbu/uykdMwEwmESxKBk76T0Nl+PZLb&#10;b0Bm52ik68YiufJ+1PNvDJ5O1rlBjXWIYvANDaCrIJY0mj6fgF0LIimz0hRECBiV+R1yVXX5SRt6&#10;WEcuAW3AA0fAB6PbBgvbS2bQwWbHvrwG5MYuRtEDq6GTsC5RH6JoBhXH+seoPmIJpOto0O9EX0kU&#10;AfIwikPnojY0Ca1xyRpAnpiGY/kz4Tv2ECx9k7UYWJ4KtfDS43XDybJJ2QN61kJKIwpilqM6MglV&#10;VHyyDXB99FoUTF+Cndk6oIeFHuT1ECJ78puQ++jnKI9dSICspgOwHJsiCJBn1+B4xT41S85PdRME&#10;yDc7BQEywpPcdMM3ntoVkBZK4KF2JeTNqwbTA3oaqP1wQ4x+EpzmiXDo/wSn/ndwDlxGu3sOfIPS&#10;ZUXVYfquymr2lUX2Rpe4WFoXlmvw5zD1XgeH5WmebBPPc1R1UzkIKYfXBSeNnptGSVQP36JREOPE&#10;MtloHnrcOLixE+teWIu8aYtRQq+1MTYRrbJY8H6qj7/Eo21yIppDtd0ChwfSZTpvrTzy/ZpQ6cZZ&#10;ibqolaiPXYmaqSuxKW4F8h9ejvoPs2Cqa4d/YCv27VuO/IYIJLaOQfz2a5Gw+xok7LoBydsIDsIg&#10;kWokVfcgynd9Ar2vgx7/frQfT0Fq48NY03IXVnXcwL+7Bim7rkbKtv9CWsefkNowCmlULR1HE2EP&#10;HGE9UiWI9FB9WKL8eLFyzQSGTGsmOjWjSCM5/Nlw1uAh+ZTxpKklQLwwsx5dBJDH4kXghAMdq4qR&#10;GzmHICVkwxNQGvI6al6immh9Ar6Bu2Hv+xcE+m7FgaxIFD/+NMppyOumZND4Z6Ay+j0UPxEOfckT&#10;cB+cAVvvQ4T/IpZhDzwu/ibcVI8SZsYWgGOnGfXvbMDGcNYrAVQzeQ1VTBJKIpZiPVVFd8N+1RUp&#10;ygIDfuzLaaQCmYONoXPQKF1YhHpBxDysf34NjK0n1BiQ20kwErJnrv84HSCn52D6+lMQICM9DRHk&#10;FDyYZVCd96xAxOd30pjr4Q4cpgO8i4ZvPVxWGpOBm2Ed+D0h8lOC4TwqEYmN9Z0hgGiD6BIPSwDi&#10;owrxG8+HR/8DmAd+B7sljEYwnifeBY/PTi/WT3hI6BIbz+OCbFXrpSFV0VdZBn6gGZT9FhzMb0PB&#10;0yvULoNFNE514TRUsoveA1QeVCRNEhNrimw1K2MgqYRIqgKI7L9dTSNaHS57isv6BIHIalREr0bZ&#10;9LVYN3U+Sl6Zj935Ceiq/Qybq2OQpRuH5K3XIHHHVUjeIeMa45FKVSJdWqnND6J0OwFCNeEiQNqO&#10;JiGlfjridXdhTcfNSNzG7xAi6V1/Qka7AORGZNZEY+uxTAKkm3VqZ/3SzSZ+INOYh8AgxlLW5shE&#10;AjaEZhzP/Hea0TyZ+RcuwsjB7PGwvmionbv0qPggGTlhH6CGYGiStR+xL2P3osfh3TkdroHrYR+8&#10;nHC+FXvSolH82LOoEICEpKMlKg1VBEjp7HAYS5+E59AsOPqegt/JdvMfJuTNcLkM8NjZMGbAUHMc&#10;JU+noiRcuhPT1PhTfWwyCkLmovStdJh29SlVoQDS78Oe7HpkPfQZNoV+joaYNWicGo+8yLnY+HI8&#10;zB096ntBgHzzUxAgIzydvAEVPGQKrwYQuR/FG1bjED4j3P5ufnqAn5fB63iFALmXauKPcBp/RkDI&#10;ehD+lEySqUTUOIiEcj9XUyBWef9ceE0XwaK/HGbj7TRAH/PsDfScB2hMeQ6/h/Bw0u+WLYNkJhgN&#10;h5RFutVcXi0goIll2ufA7pQGbHhqFTJCPkEZQdAyPZnedTyap2jdV80ESPOUFIIkDY3MDaGp9KqT&#10;VfDAGgKnJmI1AaLlaj6vi0vExog5SI16EYXvvYbKjBdQWhqLjbo7kdkug+FXIr3zOuR0SEiS8Uhp&#10;G4O0pikobf8YegdVGfai/cBqpFdHEyx3IlkWHXbejMyOm5DTdgNyWniM+puR2zAdO3vyeIUneL1W&#10;Bee/CZAvSacbzVPtR4DQQrv8zDS8rEL0Nu1H7lOfIy/8XVRHzUNtxAdomPU0TOueReDAFDj7fw+X&#10;/pfwHR+PHYmR2PzoU6iKWop61pVONn2KfQcVz0bBVP4cfEdeoAPwBgVTJgsgCsoKp8sEn4NUMPiw&#10;P6cd2XHLUBYRj0YCpD48kTBahZxJn2HrsnL4+1kguVxRIf1e7MqoReZ02St+HpUk2yJ2DfKj5qL4&#10;zRRYZU93ftfrlu2VZSzuFEDOeu1DOZi+/hQEyAhPp5SHwOMUQLTPNIPm9dkIERp6HOfnLTROS+Ey&#10;zICx90bYDD+H3y6bSfGnJDOuBCDGixEwfk/FwZItcAUgaiqv5RzYLD+A0XQl7PYnePx8nuUQJKS8&#10;V8Y7ZFGjdO3Qysj6EOnekXUpfrcLAQchItvY6mlgD9Hnz9Ch5KVE5MctRGHkQtTESmReDSA6MYAh&#10;qYRIGprpTSuQECL1oUmoUxBZSxWyBg1Ra9FEVVIbsoLe9mIUz/gA+bOfQuGCR1BdNA2lDfeioOVG&#10;ZLdehWxCIL/1FuS2jkda2zikNUaiqPlDDJgbabp3omPPImSWT9ECKUrgxPYxBMctyG8eg7zm0Wr6&#10;7/qWmdiv38Ra7idAeJ009v/vAOIjgCX8iwVOm8wBBvZubEP6Ix9hU+zHqIj8AOURz6Lj1YfhqZ0F&#10;37HxcA7Kep5/gffQnehaGY7CGU+gOnoJgZuApvCVqI57EzUvxsFU+Qr83e/QUZjHAhaxbCd4Ngfc&#10;spWtmyU9akfL0lJkRixEaSjrleqvavJqbJq0ABuiF6B33XalINVmYGY6J70ebE2pQua0OVQsi9AU&#10;sxY1hHlB9Hwqpmw49xrVeI9P9kL38ffJ6/vS6z4tB9PXn4IAGdGJN56CBw20yvQS1Yjt0A0rRk1B&#10;hDdywMJPBvh6D7+ygWB4F+b+u2EcvBwe27lqF8LASYBcSq/0B/CbLuT3JKgiIUJ1ErB/C27nhTCZ&#10;r4DZPJHHXcazdCBAhSOD9TIdVLp2PDDQSBEiPifLQEuiFhr64Hd6EbARIjRGOOrBQPFulL+RjFR6&#10;1psIkroY2cs7Ac2ygFCpEAFIBh+ZQ9OpRk5BpFb206CXLZsZVd+3mO8tQfnUj2jUHsPGjx5Gw8ZH&#10;UFn7IDbpxqCg9TrktV6PAj7PllXl7ROoQCKwsfFt9JqqWFsdaN31CdJL70N2863IbR9N6BAgfL6u&#10;aTwBQuDUjcfm9mdwxFzK69PDTSj7ZKBb9evwGqn2NIBI193/HCBuGUC3EbonPGheUYKs6XNQOp2e&#10;fejLKJ82A4cWz0CgIxr+3qvh1P8QPsNv4N17L9oXhaJw2izW4RLW4Wo0yGy3qa+j9tUZMNW8Q6M/&#10;F35HMs/exPP0wUW16Paw7Cymvq2byiGDCmIZSiatQmN4CiqnrML6yXNR82winI3HFSfVviRWaqVe&#10;N9riS5ER+xm2RPB8sRIIcyXyY+ajdk4+PBJIkT9F2c5WgCrX96XXfVoOpq8/BQEyohNvPKU6aKhV&#10;lmk+GkDU/Tic5TW/5/WbeVPTGHhbafMSYBmMRn/vFbCZz4GXcNC6sc5V8IDhR4TGxfRavwsfweI1&#10;8DMHIeK9ABbzZTAab6Z3+TaPXU4H/Lhace528yyEhhtGGlET37dC9vSWKcWyO4hLNiqSKLVGB/xG&#10;WtseHwyV+1DzcQYyHvoURVGLUB8RjwbJYUlUHlQhVCDNIZloCc3k63Q0hKQoiNSGJ6lulqbJ8Wgl&#10;dFoInxJ66TlTZ6PkkydRX/AYqqpCUKgbh/Xto5DPnCebRDVLdN5bkdwSivz6V3DcUExj34TmnW8i&#10;dct4AuYm5HaOQlbbTchU6mMCcptl3cjtKOl8EceslbwWA1w+XpsCiGSxrqd1G1J5UfdJxZ81nc14&#10;imr00KirgXk2o2OXFUVvZCE3diEqpi/EhpCnUP14DCwFM4E9D7J9/gMu/cXwD/4feHY+gLZ5odgc&#10;9zgaYxehOWwF6kLnoXr6G6h7YxZMtZ/A37caPlch22IX7L5B2GWNiZPnoqE/VLwNWY8tw+bY1Si5&#10;fwU64nJQH5uEDVHz0f5RPgLbBtQl+mykDS/XR4DoVpUgLeYzlEYuQ1NcIsrDlyMvbgHqF2yA9yg9&#10;BF5+4DR4SJLnw0A5Ww6mrz8FATKiE2+8MwAiikS9L96wrMvgo5ZkKiW/6zMj4DpIz1Om9D6Lgf6r&#10;YLN+H16ntp2thC2BQRTIj/j8e1Qf58Bv5mcyM4tqxOf4LpzWS+Gw0gO2P8LjZ9II7SSA7FQnLIXb&#10;rbph/AF6oYSHDDSLYXQyO6hGZOWzxUzja2U5LTQaA36YWw6jecl6bHp0CTaFLsSW8KWoowFrjKYC&#10;iaT6CCM8QtLQGp6plEjdZCoQGSuJ1PbibouQAIOrUB47F+sefhmb3puN2vwnUVUdiQ2NEkVXgHAj&#10;MltuRGrrjUjYNhor6+/BpvbXMOAqY/lq0Lz7NWRWj0eGBFFsv4oq5TpkdcoeILcgpXY00mruRtXO&#10;t9HvbmYNm+CVqdK8Jg0gfO7zqskDYgcFHpLPNJDD+WxJ+8yvrdxn1R0vPoS8WUnYRKNeTsO8OfIp&#10;NL0SCW/tI8Dh26kSr4DXfAnQ/58ESCh0n1CBRM0igOdTgSxFQ/gCFEe8hPq3noG1cRkCEvfL18hS&#10;HYODbWN3s12odAKDHrQnVCCToCqJWK0mKzRGJmNL5HJseGgR9sRXqsi6MhHC7+QPik89J5yoXyKx&#10;zT5XbVUbvprtFY9clrOVYAn08reopjVLXLYvpjPr4vQcTF9/CgJkRCfeeCcBIupD4MGbXD7h/ajg&#10;Iffl0L0p3nFAFiG46FF6m2C3fAz94O2wWn4Jj+N8GnUJokiAGL9PgFxCgFzE1zIjS+JjESSEiYyD&#10;eGyXwmn7D1iN98Pvns/TNhBKg/DKKmoPS6NCqTh4QpmR5YJHZmjJPwLMFZBxEp9aZOYz0xpZ6Koa&#10;fXBsO4GtS0oIkeXIDPkU6yMWozwmHhVh8agiMBqmJKNxSgoaJiehblIC6vleI99rDU+BjhCpDl2J&#10;yqlLsO6RN1Hw5tOoyXsGlTWxyG+YgHTdjYTCDUhrG4XkjhsRv+NmLKm9DQUtz6PHVgSHrxL1219G&#10;RtVtyGy9Hulbr0Fy57VI7bwJ6W1jkFQ/Gqm196F+/ycwSBReAkT2YZGYY8ray3MCxCfRZ6Xe+Smv&#10;7gvG8fR8tsSmERFDL5/tZwD2p2+nmorHlhh69zFzURT3GNo/DoO/PZZ0uREB/c8QsPwI6PsjPNsi&#10;oPswDJsjnqAqI0BCqArCF2Fz6Etoevc12FpTAHMZFegullQvox9wejwI2Im5fSZUfZyL7LB5KFNd&#10;X8moi0jERvn7Z1biRFEn24dt5PKpKdmiWNzHHahdsBEZ0fNQErocVSGr0DAtCXlTF6ArsQIglAL8&#10;rmx7PHy1p1/3mfUxnIPp609BgIzoJDeddJUIOIbhcVJyfCHJN2VRm/IKZfCUxsTtXAujPhpGw5+o&#10;Ki6Dz3rBEEAuVFmtSh8CiCgQtUOh9UJC5PtwmH4B08D1cJmf4YHX83iHVWRa2f7DzTJ5Re3ITCw1&#10;/iJ7pMssLS3LgLvf64XHaqeqEe+WhdO74N46gH1J9cifvRxJEZ8gL2oRSqIkzEkymqLSCBF6xwSH&#10;Nj6SRJjEQxfK5zR6taFrCJDlWP/wu1j32nOoyXoBFdXTkddwJ9JFeXTcoOCR2Hk9ErePQnzTvVjX&#10;9DxO6Dezxlqg2/YuMkvvRl7bOOTuGMvv8nsCna1UH7pxSK+bBN3hBTAGtrGmzWqcQ00UUADRFMj/&#10;FCDynsDdK9N3RdT0BrBrlQ65EStQyusvj/4YRTPisG/1FAT2TCI0/gS/nvAwX8bvXgl3ezh074aj&#10;mCqlMWwRdJNXsU6WoyT8LbR+9BFcWzewmE1kwFHYWFbiXTsXi69vPIINz6xGzqS5qAlLQF1IIupj&#10;U5AfvRCVH6TDSbCDoPcTBl43f2v8mbmO2VE5dx0youarXQqreL5aUSDTFmBrWjUgIVkkpIsAZOh6&#10;T7/24edn5mD6+lMQICM6yU0n0BgGh7wevhGHn2uvxcOVFdJej5/ev1jsw1QH62CzvAiTfjxsxt/A&#10;Y/kBISGxsGQq79CCQj6XcO8+Zr/EyTJfzMfvw6n/AYy9v4V1cCICniU8TRuNzIBaje6iMXCLUZB/&#10;8ijgourw0cWW8B9uJ42vrA+RrIjDz4y0Zma+ddCB/Xmt2Ph6IlLjPsf6uGWonk71EZOC1qgUtEQk&#10;oTkkAbop8WgLTdI2ZZI1I3xdHbsSG6a/j3Uvv4Da9JdRVfEICuruRobuJqS2X08o3ICkjuvUJlPZ&#10;DSFYX/oi9u9eD6+1A7u2LUdh+VRsaLofObIVbgvVR+cYZG67BSnNtyKrIRRdJ1bCEtjF67No4xwB&#10;AnBodV3AJ2HctXEQmZIr/840kKfn4STPZVxAsluCMNJAew9Y0PLpJrW5VCWVWFnU66h+JhKDG0OB&#10;Y7dTofwOXhn/MApAroZLNwVNb4WiLPJZNIcuRYvscBi6lgD5CFs/XwL/nmoEnDuotAZgIrxtLKeX&#10;pyINsb+gDVk0/IVTlkJHSNcSyhVR8cik6mlesYlKh+rKSeTwDzwSsZfN5ThiQ+mneciMXIjy8DWo&#10;mrQaVZFrkD99EXblNRFWxKfLra5n+Fr/1tjHcA6mrz8FATLi0zA4zkzynnx2CiwCEPGS1QZQEuId&#10;lTQkcwmPcNj09GSNPyVAqDosQzGw1KwsgmQ4tDsViIyL+Izfg8twEawDP4FlcBS8jpd5+GLmY5DN&#10;pGTYXBDF0ylwKdughBINhaxMdw/Bg1lCXfj5KHG8XPR0AzJdtNeN/RvbsfHVBKRGz0FeyFy1JkEn&#10;e2jQS66/fzkaHliOjtBEdISkoGNyCr3uRDREr0Zh7EdY/9wLqE96FXWlj2FD1T3Ibh6NDAmM2Hkj&#10;0tpuQFbTzcgumYz41Q9jffwc7CzPx7YqKp3yl1BcG4PsmruQXk8l0nE7crvGI7n+FuQ2RWGPIYUe&#10;/D44A1QgtPQaQCRQJR/9BIhch1wv/31VgMh0V4+aFeWBqWUXKl5bhY1hH6Iq4lMqkNnofD8KniYC&#10;REKXmH4Kj/E8+AxUIT1Xwdn4IBpfn0LD/wJhuhJtk1LRNDkJJaFzsGNBAnConXV9GHaCT+Yu2CT8&#10;Ck/lPWJH89JiZEXNVSH126Mz1PhScehy5D2yBLsLCAP5rtfJpiIQhDoEiO2QBcUfZCErchEBl4jK&#10;iatQFrYKeTOW4ADbTdb8yAp3AYhcm6RhSJ5ZD6fnYPr6UxAgIzydugGH3hhK2mJC6dYSyy0KRQyV&#10;3MiiBlx0/GWv9GbmJDgts2AbvAluwy+HAMKf1ekAsXyHXqW8Ppde70Uq+0wX0OBfCqvh97Aao6k+&#10;ZIroHji8JljpjYuDK70kCiBiQ6QoEqFW1hIwB+w0LvRSpUtNbXfKj612WUTHLzrF3tlwomQP6t/P&#10;R37UAmyavBA1NI4Nk5nvX4bmB1agffJadD2YjK0TU9E+KQktkfHYEvUxNs1+Ec3xr6OpZBY2V96L&#10;vMYxyG67EVkESFbLjcivGoNNm6KQsnAWVrz0AjLf/RBFKz5B3fq3UF31JDZUTEF6+R3IarwdBW23&#10;I6NuAvKb43DQkkM4HoLTrwHE57exjv8aIKqu/wZA+D/50snXYli9SsFYabBNOLKlHBuf+hAl0e+h&#10;JuptlEZPw8GlscDOSfB1/5Yg/x48pu/Ap7+EQLkSjtr70fhKCCqjXiFA1qB1YjoaJyZjM8G7e1Ea&#10;cHwXz9bDUjph4qndEjyNADFv60PRmynICZur1tbI+puGkCQUhS1H2avpGGg8yIaQWGsEiHQ/CkD4&#10;p9YDZmx6N5MKZBFqopMVQLawbfIJnUNFXaqdXdKWLtdJaAQB8s1MQYCM8HTqBtTs0vB9qL0ng5in&#10;AKJ9LuMTJjg8x+H10rAEyuF1fga76UE4TL+D23KBWjyoAYNKxCgK5NtqDUjA+l34DRcAKvjiefBb&#10;LoTTeDkMfTfDZXud56iAy30UdrdLHFeVhRtqXxKRIxIgSwZiXZJZLjG4/CchT9zSxcXnKhy6mYbK&#10;xu8PBGCtPYqO+ZuxbtpCFEyag7LJS9ASRm85JB5bJydjx+RU2tU0bA1JR1tECsoi52DDEy+hZvXL&#10;qC2diQ21d6sw7lnt1xEi1yK78QbkV45DZdkjKFn7ChKfeREJj7yO7OfeRcXCD9CY8zYqip7Cui0R&#10;yCR8cpvuRHbtvShsmoXjtvUE4wFY/Xpem4tGXzxsai3CQ0LwBiRwIK9DpiyrMRJ5nwRVAOUla/XP&#10;a1QTC2TFPv9WJhSIYaXygLefdb0Pu7NTsO6xN1A2fQ7KY95GyYxI9GaGAIdvhevEjxS8feZzCJAf&#10;AL03wFodhvoX41AT+Qbapqxm3WSiLiQV60IXYueq9fxON89joV13s1p5fi8LRIB0l+/BhlnLUBiy&#10;gMpjNRomJfIYyVgXS4W3YBOcB/WqXG6/jJu41MC7NKh9NxXIG5kEz0LUyS6SIWuwecoSrJu1FN2V&#10;u9WxPU7pwtLCmMg1/3fwkBxMX38KAiSY/pv0xRtT7dOBPth8/bA5+mj79vMrG+n5Pw2b9RrYLN+n&#10;spCtbQkO4zmAXsZCvgUfAeK3SZDF8wiQ8/k+PzPIdriXwNTzL1QiD/LgK3gs2XdEFqnREaWn66Lh&#10;kFlX/D+zAE0GVrUBZsGHDDYP/5OyemQml4XG187XNhq6AZZ3aw/alhche8Z85E2Zh7pI8ZaT0EF4&#10;7AnLwDYqkK6JmWgNTafBXYycJ17GpuVPY0vVDOQ034mMrlFIb78K6U1/QmbddcirmoDyihkoS3ge&#10;mbOfQcFDH2DztPnY8PCHKHztLZSufhXlhc+isGYqsmruR0bpJNQ0v4kBawnrbi/MgV6Y/fTnWUTl&#10;lIuyUi/occt0ZViovqy8RpFSvFbWhUgyjTM+1osVDll8SZD7IetJnAg4qD5MO+HZuRHN899FzvRX&#10;UDx9CYqnfYTKF6NhLLuLauMPcPVeALf+AirFi+Ed/DHrZxwMvM66555Abfi7hMcKbI3MQnV4BrJj&#10;VmBHRjXbiseWcQ/phmK2U/nJAPqOpFq1K2JDyEroJso+66komRqPjJlL0ZFZi4DRBZ/DRmfDSuXi&#10;gE3+zsI/3WpG9Ss5KJhI8FC51EesxfrJn2PTs6tgaSGsZHo2m07U7jA4gumbmYIACaavlMSAu2CA&#10;zWuiIbHAL15voJ6G8FNYzffCarwCTln/Yb2QBo2wIEACMojuIES+ABCCxfBd+AznwTH4M1gGb4HL&#10;+iatRhWPZ9BmWdF4eql4BBIaNOilMyuXXDxzMSzKwPAzfku0kp3QscmiRJktJp67vGkh9nYZsC+t&#10;CRtnr0WuWiuyBtWhCeig6mh9IAFN9yWhiV53Fb3nvFmvYdPSp1FaOQPZzXcgveM65iuR0XI1Mhuo&#10;QKrvQGX5w6iIfwG5Tz6PzXFzUC2L6GhM86a/iZyXnkbJmudRV/oCSisewfrND6Op+XMMmqoIh0Mw&#10;Q8/sgZ3F5yVSTTGzzAGCMxCws8iyvS7dcCGHfEHGflzUglRdLrfMgZLvGMmUAX7UQyXTS/XSSxi0&#10;wlGfhtr3X0NuzKsoiluMomnvo/6taNga7gD6/h3ugQvgNV5MBXIRvHoCpH8C+stmoPrpp1AX8QE6&#10;QpajMzwNFRFpyJ66GrvzGtmOBBnr0S/dZKSYl2pQVpM3L9iIDaGfo01C61N9NEWlIi98MTKeXIGj&#10;VVQSNqpBq5mC0QZqVoKEByGL7B0mVL2Yg42TFqE+PJ7nXY11Uz7H5hfWwN7G6+B3ggD535GCAAmm&#10;r5TEULvpTTplVbgYPJ/04dNYeDPhMD1BENwMh/Ff4LNeQhWiAUSi9PrsEtr9HMJEurCGAfJteA3f&#10;gdv8Uxj7roa+bwb87gzteIFBHttBCIiLPgwNGhOfBo8vZjEyoo1os1hCi18La273yOp5fl/t7sd8&#10;2I39Ge0oeHwNUsMWYFP0KtTHSPBFes8hadCF0XBGLkH+I6+gaOHTqCh7BPmNdyGt7Xqkdl1DiNyA&#10;9MZRKKi5GzUVM1GT8DLWPfEStsTMR2NUMhqjk1AaOw+5D72AglefQsWqF9G87g00bHoXbfWrYTa1&#10;Exu9MPqNMNAQi50UcSEhOwIeUsQrAHEoeAQCfC170ktse5EpvJaALN5z2wgRqg+/gfDoJXf2w+Hc&#10;QbhsA45Vw1yUhLo338ZmqqKyqYtQPPV1dHwSB1/X/QTMf7C+L2a7XEKIXKgBpG88ujdPQ/kTT1AJ&#10;fIC2KcvRFpqK8vBk5D0cjwOb2ghgKYOUU9SftAWrc3sPCl+Nx7pJn6I9IhE6WWsTnYLUSXOw7pVk&#10;WPcYVB+ky2rinzopPJxwSdcXL9raakD58xkoDF2qwsnUha/G+tC52PJKEpzbBpW6EUEZBMg3PwUB&#10;EkxfKcmt7OFNLRseyZRaiVeFAFWIrxkey1I49HEEyNVwW35CL1e6qCQW1jnw2s4jVGTHwosJjosI&#10;EFkv8i0aMkLE+kMYB/4dfd33wWn9iMfbzCzjK3pmmVYl4wQ0sjQqpzK9cvHOxcgyyzoKF7Odlsch&#10;Prz01xMiHr4nK6D9RhpB2jQc9OBQ7g5sfjkdWdOWYn3EEjUDqDEyHQ3hqSgNXYB101/GljlPo7ro&#10;YWyovxdpulEEyI1I2zYayc2jkV9/N2qrZqIu4RVsfOJVVEYvRlt4NnST0tEcmYhq2Xp32svIf/xJ&#10;VLz3ChrXfI7d1evgNR1lAWhM3XYMul0w0TAKLtwsq6xMl6CSCiB+yUNhzGXhptdOwFhZDWb4XVZ4&#10;HFb4PBZydZBtcAAuZzvrsA7YVYgTyctQ9uSr2BDxDg30Byh/5AUcjZ8J7H2AauN3bI/vsUovgVt/&#10;Pnz6nyJwYjwO50eh5JGZaIj8mABZgeaQRJSEJmLdY8k4uoVgsrOO3TTmVIXSDjJJYV9RJ7Ifm49N&#10;U+aihRBoppqrjk4gmOehbkERfH2sb6oqUSAeueaAbAugAcTU2Ifip1NQFL6c9Z6ImvBV2BA+DxVv&#10;psO1x6LGQIRTQYB881MQIMH01RLv5ZMiQDxSWRMiczrdNI6OUngt78FuvItq5Fdwmb9LqMj4h6w+&#10;vxA+y/fVGhDoacQGqU4ID5ny67NcDLvhCuh7R8PYPx1exzyep5InO8zcx0yjEhCDqtkvOb8sapQd&#10;CwNUG2qwn49ueuky00dCw2tdX/K+/AEPISu0JaS4bKl6NIDuTXtR8UE+veylas/uLRHxqI5MRnnk&#10;Yqyf+jJKPpqN2k0zUVh7P9KabkLK1puRtnM8ElvHIrvpdlTVzkB18ovYMPsVVMcsQWd4Phrvpop5&#10;MBVtMQmojPyMXvXL2BjzEoqf/wCdKXmw7jhE60mjaiPgXD6YSUILdZOVFlO2ofXwUQbPZazBS0VF&#10;G8rrdNFwWwkOA/x2I+vKBp+BxlmAKKHUvQN83AZv7xY4azNxcN5cQuMNFFNNrJ/4CqoefxzGdbNY&#10;lffB33cFoc66t18K5wDhrv8ZVctt2J8ejs3THkFT1KcKIA2T4rF5CtXFEynoriLIHQIN1rUMTLkJ&#10;4wE3GlcXI23qHFREL0d9iGxJm4CSiJXIfXgF9hds5XWyrSSoI2HpDtgVQKSjUQBirOlG4RPa95uj&#10;CJCwldgUvgDV72bDdZDXJEM/XmnfIEC+6SkIkGD6SknuZTHgNA+EiJMGXfrHxcBQKXh2ExZJsOpj&#10;YDL8Byzm8+GSDaVcXwRIwEAVMqRAZLaW18zPrT+BzfBHDJ4YB7vsux1I4Rnamfcz99P40IPlyWVq&#10;rwwZyJ59NMU0tDJjSfrmZSU34eF2wivZ46KXTqPl4nM7n0skWLMfvuMs7wmasiN+6KsPo27OOqyf&#10;tQr5kStQEZeMmodWYR0BUvTu42jcMAtFNROR3kB4dI1G2u7bEN8+Fumt41DWFIPy9KeR/+zzqJi6&#10;EB2R2eiamI+OB7PUeICOXnVTzFLURc/HRhrzjbMXYH9KLdztNPj8T4Y3XDSQFgLDRHiYaVllmiyv&#10;QLAHB6/VSvXk8FJPuak2nGZCkGWnYcYgc7dkGuhDh9BdX4DmxLdQ9fYTKJ7+GIojX0XTwwtRFvM6&#10;Gl+cDlv5Q/zuBLh7fw4PFWDAfgkcfd+Fb/ByguUO7E0MR2Hso1RPn6EtdAXqJq3FhilrsG52Mnpq&#10;9xAghDSzzyXQIpYP2VD+cTayouegYfpaVD24RAWwXBe6GJueTcFAAwtHUPhY7xJN2UEAngQIfQFD&#10;5VFsemwtSiNXoTk6We0SuTFyAWo/zIPnKFtXRFcQIP8rUhAgIyTJTfhV8tmS3MzaDc3j8S6XkOuy&#10;sZDq2pDptf4B+JwlsBifh8EwCmZCwe28AB4CxOegx2u7gIqDWQbXjbJ7oSwu/BbUlrfWC+Ex/xJO&#10;45VwGO+A3fYG7F7ZO0M2bDpML9YEO62u7CtFH5XZQ4NLzz3ggJtGSjal8nppfGXcwy2rnj1w8dHt&#10;dqmV6z56/LIfRcDMshpZVgMP1OOFubUb7ctKse6xNVgfuxJFUxeh4KFXUfjO46hbPwtlDWFUHOOQ&#10;2jEWiZ23IHnrOCS0jUJe3f0ozn0cBa8/R+/9EzTQA2+dnIn2SZlomZyMlrBEtEauRWuUbFy1ApvC&#10;5qEgZiHaPi2Go5kyyMg6pKG0Ou0wsQ4NrEteoWgQ2mg/zB6qFJLaLQpLxkdkCrMMmtA2e/ey3DWD&#10;2JulQ8281ch66SmkPhmG+teeRNUjT6E0/C00Tp+H0thnsO2TqQi0xyJw7Fq4+i5j/V6gFJ/XwEcC&#10;xXfgDmxbPgnlM55GY9hnaJ1CVRCRgoKQVch5PB79zQfYtmxtK+tYAMKiDNYdxsbnVqF4xnLURFF9&#10;RKxFBcGTPnEOWuaXwr2TzoT0PLolJAmvyWeDlaB0ykZX5GBv0T4UPZGICtZNQ1g8mmMTsT58HtoW&#10;FiMgcOfX3KJ0WA/D6W/9LoPpH5eCABkh6XQ4/D35bGkYIBKfyk9j5x8Ku+7zibdPo+wz09i1weVY&#10;CJNpCgzG/4DV+kMa8PPgVbOwvo2AVQIr8mendi/UFIjkgO278FslFMoVcBn+BIf1YTIpiWWp4pll&#10;69t+2D0O2GSWFQ2rzeeGzW+Hyyfxs2RNhQ8ugsxBgDj56ORryTINeDg0ihq34aWpLjByRAyVeMSO&#10;9h7sWl2HoqdTkBb5ETJmvIj8d2eiLO9hFNeFIFsi8m67A+ldExDfehNWt1+PjIZ7sKngUeS+PRvr&#10;H3oHVZE0pFNS0BKSqqYIN4fGo3EKDWTISjVG0BSdhI33L8ImGtzm94swsOUwLTELw7K4CD8Lr8VK&#10;XMq1CSvs9PjtMrVXEonpOe6AUXcCB/K3oWbOZmx+PQXZT36ClIdnI++pGWj55BmYUhdjz5sfoTzy&#10;XULkHZTEPYRDa6KAA6EI9P4n65VtYZFYZBfCL2txei6Hb8+d2LpoEiofeo4AmUMFIiv201HAx9yn&#10;EmFoP6oAIlOjZRYYbAEcX78V6x9dgrJpy1DH626JSUJJyBKkTpmDnUnNCBzl9yiWZH2Kl20mAGFL&#10;wSEAoYI6sWk3imcJQNYQIGsVQNYRILJzIXoJ+SBA/tekIEBGSDodDn9PPltS8KCBC3jdNA4yXC0z&#10;bJj9smMhDYxHxioO8rNCOOyvYnBwAvT631BNfB8ep4yFyFoQTXEEhgEiMFGZYDFJfKYf0Tv+NewD&#10;D8Bu+hh+dx7P3MZz9xJUMoWUBpcW1kW1IRsaqS4rJ9+nsZV91IUJkqWbSyZfyVRZG9+38pokcAgd&#10;Yz4qB1kmCVGV8Jt6N1zbjNgb34SCZ5ZixfSnkPzuDFQWzUZxYxhSq29GbucEFGy7Eym6MVjbfiMy&#10;m+/HpvUzkfX2k8if8ZYaC5A9SJpDZT/2BDSErkYtvfm6yavUJlcdEekqIvDm+5cjL2Qp6t/eiIHy&#10;I8AAPW47lQavwUUD7WWhWZ3KAAs4nIdtOFK1D63xVSh9Pwvrnl2OrJmfMr+OjEdmIv/JKLTNeQzO&#10;4rnAlgTsees9bIl8C8URr6LmqYcwsD4MOH4HFc9v4bX9AB77RUrt+QYvopr5Fbzb70TnXCqQqc+x&#10;zHPRGrYGzTEESMQarHs+DdYdPawo1qtZVv2z8gfc2LGqGgXRC7TNoAgBXUyiWumf+9BSHCUcRF1R&#10;ILJy+R/h6CRAHFQgKkoAPzu+fgcKH12LskjZfCoB9VRqApBda+uAvgDVIq+b5woC5JufggAZIel0&#10;OPw9+WxJfSYA8Xjgp/H2+q306C10UK20MXbe9Bbe9AP85g4agSSY9I9BPzAWVvOvaLioMAQeshpd&#10;ovSqFekXIDDI54N8PngJ84/5/OcI6H8HV/ftsB95Fv6BlVQJ1bT4x5lpWWSFuRgnyTRsYmRV1w7Z&#10;pYwunV/5TGb/ygQm6f1xMVOYyGJvgocgcflgc1KluDwsF11iuza2ENjnwbENnch572Os/mgGSsue&#10;QklbJJKrb0K2biw2tt2GHN04pLTegoKmMJRseArZbz6N/IfeRkXMCtTLJlYSmDEsEQ3ha9Eg2+ZG&#10;UH2EJqJ5cjLawtLRHJ6B0pB4bI6LR9XreTBUECL0un2y4LGb5JBZ0TIuvsOA7i170Ly0DBteSkHO&#10;TIJj6hxkT30L6x57Ftkzw1D6xmQcz34cntY3gK634drwHlqeexaF4a+iKOZFtL49Aw4qKHRfw3r/&#10;OetCQH4RFcj5rNcLacl/DW/nXej4dDLKY14g+OahhQBpiklDPgGy8dUsOPb2k8hURRYPlUEAjn16&#10;1L+bj3Vh81EWukSFf2mKWosNIfNR8XImzE19itBS9xJBQK0bGlqJ7mGdy0y4w/lbsWHGSpTLILrM&#10;WgtdgQ2R83EorVVdu1sA4mWdBAHyjU9BgIyQNHwD/r35bEk8QgGIX/Z2EG+ZVlmMg5MW3EnLJ10V&#10;Xp/EdRIrUA+PdQEs+ihYDf/F51QX1gsIj0vh11+GwMDPgP7L6XEy9/6S+Qrm3/L1vwE9f4Tv8Di4&#10;d08DDnxMA7iJcDmklIIYGJX76Q330vD/f+29B2Bd2VU2Gv6QQAIECJAChBrCDy/v0QMPEuCnpkyx&#10;unTV3cvYY8+MPcVTPZ5xt9V7lyzL6r3Xq96Le5e7rK7b+/e+ta/kcRwnJHmDxwl3ycvn3nPOPWef&#10;ffZe3/p2WfsWEeQ6Lc41osYt6l3qlHjKND6zD+g8VYBGvHsdPy/PNXDYFmHRzcA5zevIqOGrekzU&#10;VCMv9QWcrIpExYAfCvv/GRWD/4TKrq+jRPuPKOz7D9T2RKCtfBdKd7+E8rA96AhOUWthCID0EUB6&#10;BTiCCCiaXAxoyD78slWoj0H/E/S681Hvk4qTftFofr0QC523mUamh7bXecmE2/Xn0H2gDDVbU1Aa&#10;kYSKkFTUaJJRGbgfZUHbUL3RHyNH/TBdEwzXeDhcVzTAhWDoq7ahZ8cWnvsKKkO2YuRABJxnfOBi&#10;nlrJAi2WT5EF/BxsEjH5HhnIzd+HfeSbGNvnTQa1kwzpGAZ8U9GtyUFJYApqXi+C+TIzm+/bKZ1P&#10;zOa7A1dRtz0DdQGx6PBPxGBgOrpkFFVgDE5Ht8N5ge+EeWsjuNtcdgUgVpeZ5UP6ppjhfM4rRaMo&#10;C09As38S8yYbLV5xqhP9bslpBTAWiYXlAZCfCPEAyP8QeRAcfhgVsFBBCrldUYdDQMMBu5mfaSdk&#10;fpvFSU/eZaCBWKCpoJmw2unV00pbZdXCKhjnd2Fh6uuwLf42HAtfgHP292i8/hiuqa8qzxi3/5qG&#10;7GvAjb8jEPw93VPqlX8ELj5FrzoS5t5XYOhKxVJXO6ZbJzBZewaXqiZwoXII50q7ce6EFmdzO3E2&#10;sxunM7Q4k9mOs1kdOJfdobans9pwLq8Dk2UDmGqcwJz2ApZ6LsM0fhvWG3NwGgkelgUaLlpHGeJL&#10;BuCcvYuJ0TxUtD+H/M6nFYDUjv0rKrR/j/L2f0R599No7tyE7tI3Ufnyq6jU7EUXPfEBv+Po982l&#10;J5+NbmnGIpDI8rm9QXnoCc5Hp08W+nyPo9fnBI1mJip8EpFPwzl6rBGW3hmyhTsYT2hE1QvJKJPQ&#10;KP5H0RSUDi1/2+SbjMbAPejdtgM3U7fA0bMeuOQH28Wvw3jlz+G49k+4Vx6Ktq3r0EhGVL3mOYzF&#10;hMB5wxfW6d+GQfdJEq1Pwmz6JKwLPwvnFFnfzT+Affg7GN/vhzYBEJ+jZErJ6AjMwsmARFS/WQSL&#10;AhAyB8X4+GpaTqNiXQLag1P5XKlkVGlo84knaMXgdt4Yr8n8I1BL2CsJLyOrWErsAgsBxCFRlAVA&#10;CkZQGhqLRl8CUEgO6p6OQjnzYUaav8gkjSYJ1+IBkJ8E8QDIEyqsLvyjx+9yK916qUVudS6r+q5O&#10;ViLxBqUFR3UUcyunyDH1E36RdTXcJ60ory2zg/lZLr9yHRF3hXUDh3RQW+00AyvzLOx2WFVYDSes&#10;vJ5NhtA6pY2cAGPgVkcAUasWnoVDX86PL5MR/Ac97H+hC0tguOlH4xcKnF4LjGyEvXczjE0bMVu+&#10;BrePh2EyMxSXEsJx+tBqDL6zGZ2vvYrWlw6g5rljKN0Qg4rNiSjfFMfP0ShdE0UvPQolYbH0auNR&#10;HpGgtCIsHmWhPCckhsaKv4mMR+2mJDQ8n4LmF9OgfY1Gfu9xDKSW4VJFNxa1V2AbmYbzMl1g/Rxs&#10;5mEMntuPrJankNf3zzgx/g/I6P0q8gb+jqDyn2jsXA9tyW6Uv/IyqsLeI0Bkod/vBPoJDr0Eki6/&#10;LHT6Z0LrlwFtYAa6g7PRGUhG4i8LWxWg0zsf7QG5asGn1nUZGNldiv5dJ1GsEWMajzoa50b+viOY&#10;TORZCc3+NkbeJhhX7CDb2AzXpX+F6eIfw37jj5mnX4Pr4tO4khbOZ17NZ30FtS9sxGQJ2cnUt2Cf&#10;/SKsi59WgS5ti5+Eff4TcMz8Ihnbn8A+qMHoOyHQanYQPI5gcFU6Ogh6JwOZn29kYvEcmZ+R7MxI&#10;MLhnx6ncQZSTbbUHZfEZ09BN9lFH4OnYkQldxw2CsEs5FzJpUIZWqyjDBBGL0wybLCi14MLFnD6U&#10;8710BKehPzSTbIzvZ0087jVdUizRKk1mwnSl4C6LB0CeTPEAyBMqAh6sgqw0boWoeGQr4PGgLouA&#10;B0mBUnEYBSvksNQ7hT9yGTlJDsqECitVrbHBSi+VVkDBZIXJSCZhcYcXfxBAViboiUGQmEhyTAGP&#10;XE+ah/S8np47dNKMQVdSN0XQOA/b5QLohrZgoSsSd+sjcb1wDS6mrsOZo5swsfd5jL2xC4MvvoLO&#10;Ta+gdfXLaAp9BY3Bu9GoeZMGdg+ag99Ds+YgWoKPojU4mp9j0aKJpyagVZNETeb+VLSSBbQGZStt&#10;C8yhgc5BB1W2bQGZaA1MQ3Ngour8rQ+MQk3gUVTxejUEl+atWWh/Ix99MUW42tSE6YvN6O8/iOP1&#10;gSgYfBY5E/8HSWN/gcyJv0du1zfR1LUJ2tLdKHttJ6oj3iNIpNGD5+99T5J1nEAnwUFLwNAyTVqC&#10;gWinAIl/Lnp4vJcg0udHZkKm0kkjrA3kM/gT4HxT0BnGa0SWoM4/HyVPH0ddWCpOH4mCsWM3mVoo&#10;bNP/RFD+MszTn4fl5m+RuX0DruG1OHNwGwr9N6Mw7Hk0vhmBpf7VzH8yOjI/LMo69Z8mu/o5OBc+&#10;BeeizEL/Gqy9z6H/lQh0ap7DMAFk5Nlcpuc4ikJiUfFOCubPXeA75bucI788ZSDoNpE5MS998nhe&#10;lkp3hd8BTBypgPMimZyBToTTAQsLm5QZFhSWP5nPYlQOiGvJibPp7agkgHRHEIRCMviuyXa2puJe&#10;l4AVyxELrlMVLI886eIBkCdU3MzjBwPIilfGb25d+c4vbpWmKLeuHFuZnCXgIE1Usk+FQ2dlN1nM&#10;BA8TDAYDvUBZNMp9H1m0yW4lgMgiP0YjrEs6MgvxSnmcWKE6sKepd3n6NQP0o5OY6hjGlepGnDpR&#10;iJGUGAwc2Ymud7ag6cW1qNm0FpWR61ARvBm1mhfQGLQbLUHvok2zHx2aw9Qj9IiPooveeLeGhoaA&#10;0R0kGkdNRDeNVndgCjVVRXJVKp3WgZnLmoXegCx6+9noX1Z3v0QGVTq3+bsgGmp60h0h6SqkRhm9&#10;4AL/w8iL2IcTL7yHmmPvo6XgXTRUv4jqljWo7NOgYsgHJb1eqOteiwHtGxgpOoTG3e+gefURggPT&#10;QKMq4NBF1SoAyeF+MhEe6yTAdMmIIwUg+QSQEwQbOV86oQksTJPMpdBqsjCwrhhdG0+iJDCeTCoZ&#10;N5KqydQqCB574JxahYXbfwrz0u/AZfwtAshvA5P/CV3TOnTu2oQqgm/ZmufRdSCcBj+czO8v4Zr/&#10;FQKILDP8Sbjmfl6tA2Kf+z2+r2/C2rUTPTvXQhu8A8PMg6FVxwl+BSgJT0T9gVyYrpFVCAOZtWO2&#10;8y6qnz+JCq8MtDPtA2EFfFepqAg6SPbTxvSReZpkNJxM+3SSdbB8CYDQETI7TbDabHDNOnAmpYW/&#10;OYYOAVUysHo6A3XPp2Ou/5ZqJhNWLGXUI0++eADkCZXvBRABD6ogxTIguKumrNjhVnfYDnp9sq6E&#10;gMOKKm9OzpfwGGQaAhi8ppXfyCm4tdJj5P+yzoRNZnFTTVSdES4Z+SSjnYRlCLUR0JBO6BkykEkj&#10;zKcXsNB9m8zismrbHktqRvvefFS/GIOy595H6ea3UbHhHdRGvouakD2oCd6DxpB9aA09jPaQY2j2&#10;P0TDeZQGlwBBZtDNbacfQcM/AX0BaTT8oun01kVpbOmxy6gmt7pHPfX55ao5GH3+PE5QGSCYDPA3&#10;orL2x/dqGo/xugI6wZk0nlloC81Ba0QOalen4kT4fpS/tA+ncjNxpTET/eV70FP7CkY630B340to&#10;Ln4B3Xncd/Qg6jbvRVtYDEEpG11MQ5c/PfOAPIIHPXkyHwGMbllznSDiBhAZ5ptHAMlTAKL6SoSl&#10;BCapuSQ9TEN7WAZO+r+P2u1HcfdkAzDaAlyKgeVqJIx3v4HF6a+Q4H0RTuMXYb39R8AVX9w4vgbV&#10;azaiMWIPKtduxmicBo5L/nxPfwyXgMeSLC38ccU+bDOfI4v5Cx5bDUPHHnTs2IJ2zasYJgMaWnWC&#10;YFaMwpA41L6fw3veJqvgi5+2Y7LyLApXp6PGOwMdfNb+8HzU+caQwUn/xWmCDMufmeWK5VAmRFpY&#10;1tQ6+mQgFpeUK5bSe1ZMJDaiLOAo2ng/Ld9Xg4SSeTELupF7qow5ZQ4Iy61HnnzxAMgTKt8NIPJ5&#10;mUWoY27wENBYseuiEpuKNIHKb2QUKk6UqACQVGb+2agCHBYqq7Sq2LKMLGGFuGRVFVeWjXXo7XAs&#10;EDxmeS2CheuOCaZL81gcvY3Z9vO4XT6EM6kt6NpbgpodWTQs8SgMjUWpNH3Qu6wJOoKG4INoCjmA&#10;FjKJ9oBUggQNqIZGPySHRjMLWpkr4SeTyWjQgzIxqMnEUFCa0gGCQr/PyWUtUH0LSn3zqdJZnbes&#10;8l2O5RMQMnjdFLKM1PsqgNIvyvsPKOW1CRz9ojTqfSFMB73+JoJTI1lLS0QeGtdmonZDHAb2ZOB0&#10;HPft3YP6va+iO34vtLF7UPXuLlS/shs1G/eQuexBi188WU82nyVbMY+OICoBpItAIkyjl+ntIhPp&#10;9peO9QdAjyrftcwDbUAyusK5DU9Bld8hlK1/G5NFecBNLVzXE2G+EAH9jX/F4r2vwmj8MvT6z8K0&#10;8Fm4pv4KttEQDB9ci2oNwS30fdRtWoMref5wXfoXYP434ZI5NjJZU/e/4Fz6ZZjv/T7Md/6dx97G&#10;Ylssmre+SPa3B8Nkb/0EkB5NKQpUH0g6DOfICvQsb3QWxtO0KApLoeEnWPIZJN9Knj2Edhp/4+Ad&#10;NQDBQYfDQEfEyPKkAkWy5MlACylnErHAedeM8YQGVUakya6T76aejkPTS9kwTMwpBiIhUzwA8pMh&#10;HgB5UkXAQvUxCPN4ADyowiekeq10Z6wAiLvTUuIPyUQ/goEKQCgA4gYgAR038BBIuE86OiVulEsA&#10;Z+Wiy4swYYrXuGqAru8GbleN40xWBzoPlaLhNRrb7Ulo2ByP2rX0UiMT0RCaogLj1fskosUnWTUn&#10;qTAe/sno9Y5Gj1ecmpndH5CN4eB8jIUWYJAGtpuerJtFZNHI0rh6paN7VQq6VsnSszKaqRg9vkXU&#10;k+5+A7/j6KVH30sDJob3vvIaMgejPSgVLSFJ1EQ0U5uWtSXYra0a0WR621QCjXxuCIxHS1g6NQdN&#10;oXloXX2SXnwuqvi72tWxaNkai/otB1G+7h1Uk200vXAI9dsOoH6tgGMUGr1i0BeUR/A74e4TIBC2&#10;UzsIKN1+BDefIvQRACV9PQQoGZklz9zvm+OedCiA40N2EpyOjtBE1PkfRHPkYVzLzAGuVhDAE2Cd&#10;jITh1jdgWfhLLM7+DvSGL8Ji+jWYyCQw/Z+YqghC47a1ZHbv83neRudL4dA3B8B55c8IGJ+FY0nm&#10;33wMDt3H+fnzWLrzZ9DdCAYW0jHfepzP9ybz7DCGg46j5+kT6CKAFAUloWJ3JnRjBJBFFovRaTS/&#10;XYTS4CSC9HEC/nF0MM3FZJCnjtXBdcVIAHHArDdg0aIjSRUQUYHpYWRZlJFYqhwTQE6RgdSExKh+&#10;oS5qrX80mgSEBEB4GZkYqgZ8eOSJFw+APKEiFUi1H1MfBpCHQeR+v7gAA/8EINQQSn6S3/G/5ZN5&#10;DRlKKSfLj2Sf9GFIB/icHfZri5gfvI7b9adxLqcTvYcq0PRyDqo2p6BiXSIqViegIjQGtQGHUS/r&#10;N7Diq2YIMohuGsEh/zyM+edjxDsHo8+mY/TpFIw9nYzhVUk0lkno80/BQGAGBjTStJOFdu80erKZ&#10;0PpkoN0rBR1eBA7fFDIJ6aNIo1dMb1eMfjCNfHA09TCagw9Q91HfX96K7ldMpzrsCEojo5SWRMrM&#10;6GgURcagiEBQQi1VGofSCGoY94VFkzXR2+d5JWHxOEFPuCg4BSXBqSgisOT7HeXnY2jYkITKcF4v&#10;6DDq1hCM1qWhJZSMih671iuLnnshny+fTILfNekEqDQ1FFYBiHcxAaSQwCFsQwCEoCnxn3iuAEgf&#10;92sJnt2hBObAKJStegvjryTC3ltFIE+hx74Glrt/D+PM70JHwJiZ+gwW5n6Znv4X4Jz+MnArCOfj&#10;NQS8zWQvMajx34nRdwOAcR84bvy+CmBpW/wYbAQQi+5TsC59GUu3/x1LN16iwa/HTEstgXEf8y8G&#10;w5oC9D5TQOZ0Uo20qn89D/ohMotZFo/WSZSzHJT70xkgwxoJO4HWsDTmdTQmCweBeyxvS1YyIz0W&#10;zDpiiVkBiJr9TwCR+UKqPBNAJuIbUM/87mI+idb6Eoh3ZMI4zhsZWFxlxroHQH4ixAMgT5AolkBW&#10;4B7dxAq0rGryHvdJp7ddDaElSEhH4zI2iAqgGMk2dNJ8IE0GPNdmI5RYpUmKJ5h4goyQWqTOElpu&#10;m2G4tAj9xCzmtZO4VNiPnmOVqHklCyWbE2hw41AeHo8qTQLq6I0201OUvgIZrtrpl4hO73gazwR0&#10;eyWh1ysVA95ZGPUhgJA5jK7KwrhXNiZWZWL86VT0P5OAzgAaDF5HedqaLLTQS28M5OfwHLSGpKLB&#10;PwoNfvvR4r+XHvweNIS9gqo1z6Nm/VbUbdpCL3kT6p9bS41E8/bVaHtpLbpe3YSBN7fTYO7C+L43&#10;0X8oFp1Hc9EVVYCe2FL0xFeiO6EWvclNGMrUYjSrC2MZnRhIakFPXD26Y6rQdawIHUcK0LavCI1v&#10;FfH5T6LqxRMo35aNwg2JyA09iqzAg8gLikYBWUkJgaMqmAASIp3kJ9HpdQI9z7qb1SSgopbA166R&#10;EVeZZFX5zJdigghZiLAnXzItvzR+JpASdAcDcjAQcBxdBJFO5klDwFHUBL2N02/FAMPH4bj1Ekw3&#10;vg77/O/BtvRL0M/8HJZmfgnmuV+F7d7nCR5/DedQOEbfXk3weZ0gFIu64C24luQHnPs3GuvPq/4P&#10;q+4TZAafhn7u1wkif0dQ2QznYhqgG8XN2laUkU3VB8WSIZJJeZ8ksOegPDAB9btyoO+6qeZ23Mgb&#10;RlkEy4K8e3nfYXmoCIxG/c4sLA64m6+cJpsajGFkGVRxveilyAJfEodXb1mC3WKF47YRvQdLCSBx&#10;aCdrldn6NQSQ+m1piuUIA3GZ6fiw/KqwOVK4H5CHv3vkoxUPgDxB8jCASPOVVCJRAQ8HQcNuZaVc&#10;NMBqtCpGoViEGpLrhIVgYeBx2dpt/I2Z1xDAmOFJdwkm14wwjM/hXtNFjGe2oXVfIRpfzUPV8+k4&#10;uToG+fSwC4OiUB2aiMZQGkkaSi096a6AbNVJLZPk+mkEu8kUeskUBgMyMBKUQw88G4N+WRjgsT6l&#10;6einlz1AgzoclI1eAkRzRAzqwmJQoaEnH3AMJ/2P4ETAfpSE70Pthr1o3robzVu2oOW5cHS/GIyu&#10;t/3QcfAZ9MWswliaL87nBeBqYSBulAXiXl0o5poioe/YCEvfDjjHXoVrYi9sZwpgPt8N65VR2G5e&#10;hu3uFOz3dHDcY15J4EKZKCjbKTucd8xw0phZrk7DdHkKxgszMJyag254Dkt9Aqp3cKfuAs7nD6A3&#10;phF1b5eiaPtx5K5JRZZvNCqDM9EeWojugGL0eBWoDvEe/0x0BTLPZHQRwbHXL5cAcpJKACGYuAFE&#10;YmMlEkAIIpKv/gIg+egMzkED879a8yqGXn8Xtr7DcN0O5jP8bzUE17H4MzDNfBwWAojt3q8x/X8E&#10;XPsWlsoiMbDtOYL6AXQEHETrujW4U/AMcJVAwfNsc5+BafGzLDO/jYXpP4FlyZes8yANdT2vew3X&#10;KnvpLESRVcaR/ZFNeeWhi85AlV8c6p7PgLnjLlzjVoy8W4VyPneLOAx+GegOyUSR5hgG4hpgvyqj&#10;r1gcrTY6LlaYyDiUumSBLwEQJwwEEAcBxH5Tj+59xagLiVP9Pr1BGajzj0EDy6BBQt0TQASInASi&#10;hwFEPnsA5MkSD4A8QfIggDyoaka4sAmCgpPqknCtFm4NNrh0FhoCqs7uZhmiMpZex+sRNMQoTrdd&#10;xZXCIYzENqP19QJUbU1D2boElEbEoiQwCqUBNIiBNBgynyI0HV2ReTQQOQQOWdciD0M0coPSYU1W&#10;0UtW0etHgJBO79AcDNITHQjLQU9oFrShmYpN1AXGo9LvGMr96FEHx6IqMhon17yPkxsPonRrHKp2&#10;pqL+zQw0701B99FYjKcdxNWCt3CreAtmqoKhbwuEcdAXxolnYT77DGyXn4Zj8jtw3fwWcPs/CYb/&#10;4dbb1Fv8futbcFz3hvPu6wSJbDKtKoJqDy3RBeo9WjYjmRjzikzMaXHBQQPlMhFUaNDUqDUJzSvN&#10;eoqlUSUYoICNrGDIreSj6YwB15uuY/z4KLQH61CxJQeFfklo8CEIBBRikCAgQ4V7AtLcw4u5lRnp&#10;aqlc70JuTxJEpL8nGf00zgMBBBEZaixNX2QvWgJIY/ARVAS/hJ5XyDw6dwJ3vgnX3Jf4LmXuxsdg&#10;m/0k7LO/CvstMotbXwNOheDcoVC0B+/gNWPQ4vM6+neFQd/0FPPkLwmen4Nx+jdhmPsKFuf+ErrZ&#10;bzErdjE/iulwnGK5mcel4n4UR/LdkyF2e6VgZBWBnw6AjK5q2JQGe+s9WFtm0Lg2HbVPx/CcVAwH&#10;Z9O5SMbJyChM1pxW7EPWN5HVHyWysI0gIp9tMpxXfBuCiKyfL+/Afl2Hrr0nUSvDs2VwQ3AG2VM8&#10;mrZnQD/sZiAOo1mxFSn7HgB5ssUDIE+QPAggMjdDqWIeVAEPaY6SgHRG1lYjWYWenxeoc/w+x+0d&#10;O+xndZjrukHP8hQmMrTQ7itDzUtZBAxpfolDmSaOXm4S6oOSUU8j1hwo/Qz0mulRdoZko1PDbWAG&#10;wSNDzaUYCCBIEERkVFSvVya6fTLQF5qnli9togcpcyhqNAmoDiMgkWEU0agUro/CiY3HULAlBqUv&#10;JKH6zVQ0Hc1AT3oJzld0Y6rrPPSnrsN6+RIcV3phu3QClotkEJfXAZNP0/h9gwDxt8C9vwGm/5z6&#10;p8SBP4Rt6rdgnfo8HNNfgGPmCzSQvwnH1Jdgv/M7sN/+Ckw3/xGG2xp63S/CZYymRSuhNeqnN3sV&#10;Nvss89EIu53GyWqgwaPX7DTwux42q5HAbGH+Mo8lGu7KoiNGMj6JQrvI/JWFnARYZlywXTHiZt15&#10;9O9vRPPafBruLHQ+mwlZCnZAwNU/lWBClX4OsjYBDwGRfoJNvywZS2M/EJCAgUAZknwCWp98dGgI&#10;ICGHCCDPQ7trM/TtG8iUvs77fpEqwSf/Fxyzv+R+9lt/QIbx7wSKSHRsC0Oj12tkNAlo8n8B5w+G&#10;wzVAALnzZ7BPfwmGe38K/fTXoZt5GnbDDlrzVGofwfMOgcmKM8f7UBwepwYTdD8bj9FVyRgiyDUz&#10;ja2bMmArvw5d/mVVXjpXpWCY7GRIk0UAiEXFjjTMj5ChCBaTHcsKMVaZeU5QlrA3UnZVlxvLtWkF&#10;QCaX0LEnHzVB0ejRMK80dCSCEtC4LR1L/TJkWF6LBXazB0B+EsQDIE+QPAggMhNXJmSt9HvITHGX&#10;xCQyCYAQPMTIGXj8rgH6M7cw3Xse14oGMBHVhLbdJ1CxOQklkTEoC6PHH5qg2EWdLyuqbwra/QkE&#10;gcIwctCryUZXkISvSEW7b7LayupyvWQYanKeDI1d1m7/dGi5T5Z/rQ6QDtV4lBI8KtYko/K5FNTt&#10;zkHHkVKM5rThcvUIbmrPY2r4OubO3MDSlZsw356lRy1siQ8rbd0miVtxlUBYC/P0ezDfDSVAfIP6&#10;FepvwT5FgCBQOOZ+HY6Fz1B/nirrrH/SrfMSlpxGdeaXqZ+F8cZnobv+uzDd/QfYFyJ5/QMEilIC&#10;xyBB4irstlnm5RLzcoFgMUtwmYfVtgSzzagWoJJV8GTytN1GkGCe2wgqAjjueTXSROOE2WiBRUd0&#10;kaQPL+DU+61oDJAO8TyMUIcIsAPSz6FAROauZKnhx9KM1e8jI68SCDBRBBCyEOZjn7/0OZxAW1AW&#10;AeQAqsK2ovOV9dBpI4BZsoyl32CefZLP+Sk4Z3+DoPklOKe+Cvu5p3A+PQg1ERvQ7HMI/QTy1pBt&#10;uJW2mszkm2Rn/5t58mUYpv9fGGe9YVnYwueNoTYAZua5hS+AzGEovRNFoQSLoHj0rYrG+Ko4jPjG&#10;sYxEoWNDOq5HdeHiuy1oCUjFKNM/9mwWullOasITMBjdCNukALIQYLUgL6zLI/9YcFXfnYTfl+V5&#10;zQQQp8RJu7aI1rdyUU3m2xeSoQBEGEgNy+uM9prKVxcZojR3eQDkyRcPgDwx4q4cK7PGJZCcNAFI&#10;GBFZh8FppitnospEviVWrNs6zA9fxumSdjQcy0PxbrKLjdJ/EaNUPEQJEdEWmo7u8Bz0hR1Hp28G&#10;tM8SFLyy6WWewEhAAQbp+Q6G0nMOpXdM7Q4mSGhS6REn06glo0m8w0DxUOPQSLCoDyGjWEMQ2XYC&#10;PW9U4WxsF24WTOB23UXMdt+A/vQ0GQENLNMoXrxTmtqkj4aGRJqJZK0HG42Eid68cV48fxpy1ygN&#10;Wh6N3Is0eE/BuvC3BIiv0IB+gV7/5+Ba/BUqwWPxEwQQ94Q4FxUEE8x9Cq7ZX6RxFSD5WTju0dhO&#10;E3hmv85z18K2dAB2YzGt2ABvfoUJmmICpmlE7zJt07BadfSerQRrAWweEqXhsxA4zHYDLLLWiUtW&#10;PLTDSAO4ZDDCTAYDI78PTWFiXxPziOBKz3yEBnaEADLom3afhfQLI5FFphQDkfkfiTwWTQCJxSCB&#10;eyDoJFq9yWLIRhpDD6Imcjt6Xl8PQ3c4MP83fM7PwTrz87ATJJ1zvwnb3T8kC/oGTOMadL7rj8qQ&#10;HejgO+oJikXbmnWYKSQDOfufcE5+lef/DZamvsN83sLys5/PXuTOB+s8lV9nXeiLb0VxcDQ6QhLR&#10;uyoK414xGPGOYVk5ho7IZGg35aBByoJPCsZ9CZBPpaHuO4dRty4JdyvOKVZmsrhIgi3QEzxkJKCa&#10;d8T8FBCRfjsHy7HFoidTscN6ZQHNb+aiKuAomSwZGAGk0T8WlWvjcK/lkgI1CbHjJKDL79yTYN3i&#10;AZAnTzwA8iHKSgF/tLIiiKqKJQaVhpWqQovIcfk91cbKo9dblLEysSKaZe0NaUiWzvApbm84Yei8&#10;iTOprWh6LRvVWxNQuvoI8gP2opSeaFNgIrRh6egkcMiQ0ja/FHTSiA0E5aJPosHKet3euRj2plEj&#10;kPTT+PWF0NiFk2WszkRLRDKqNMdQHHQIxeFHUbYpHlUvpKLljeMYOFaNM9mduNF4Dvf6bsB0bhG4&#10;RUskfQXS7yLNPgSIlSHCTvHoJey7VfpwuGtZ7Sr2lijzQFiI/RYP9MNmzMTizEuYueuDxam/gGX6&#10;82qBKdfip+Fa+Bkyjo8pdc3/DPVnabx+nvt/gcd/kfkj+immhTr3WRrP36PR/WuY730bltn1TNsh&#10;Zu5JJqqbWxo+0y04jbNMj0XNn7EzgWZZPY9sRMLSy1xqs20ROtMswYO+NY9LpGFxrsX4LgzfwtCR&#10;GrSsTkMPGYcEIRzxZh6uoiGmhz4WkkUgScGYVwomAtyzztXsc2Ek/knoD4xR2isTH4Pz0OyXibrA&#10;I2SLL2Lw7a2wDETANfMXfP4vwTTzqzDPEUSXvsSs+ipwJRD3CjeiZeMGtfpgF99Xe9DLGHzDC0st&#10;q4CLvtBf+DZ0t0JgmN8NsymR5a+GxW+AOgm7YZFlisb5nh3DRxrJJGPQrElEX2ASRvyTMeybRBaV&#10;jF7/FHT5p6FtFZnps3xGlps+sq1ir/dQ90ISjCMzzHsnjGY7i6cNSwQQmZyqlhd2mIkf/KYmqVph&#10;Miwxv5mHV5ZQ82oWyjTRLKMSBywVbbxvWVgUJsvoSJCdWk0WWAngTpeddUJUvA+pHVLHPtAPRL6s&#10;qEcep3gA5EOURwOHqFBxsajLugIg0jQimOL+6qb70nxCr91Kz81AGm+SwIR0eNU6CUNzuJE3iqG3&#10;KlAdFo8Sr4NkB7HoINNoD0ggWCSiK4BgEJyJXnp2orJgj8w9kDkW3X4yByMPg8En6B3noJ2GocGH&#10;rMX3IMp9D6BUcwgVa6JR+Vw8ml4n2MSQYZzswY3Wc5gbvsnKvwjXtJVePY2u9MXwn7ALFYRR2qz5&#10;XAon5THlueQzn0228mwS1kImN7poVFTDuTy0iYhiotWwXeeJvQTQPCwsvomF6aehv/cVMpLPwzL3&#10;GbWWOnQEjkUWWVlPfV7WVSf7IGgIO3Et/pwCFAUg85/m518i2HwW9tnfgWXmz2FfeBpOww64LPHM&#10;yGrqIC3VFaZ9isAwB4ttgZ70PEzWBVgIIFaHSRlBJw2jS0JwSMe7LDFroLc9dBNdhytRv57gTIPb&#10;/a04DD+TirGgTLR5RaF+1REygmQM+qXSo8/EhARN9JeJhRL76jhZSSb6A+LQF8TzyOwGZAIjj9cH&#10;HaNh3YHxfdvhHI2A/e5Xme7fhWXpczAsfIbM60twTf49HD0bcHbPNnrur6I/JIYOwCEyzQ04F/c0&#10;TMNewPXNMFzeDv2dfQTrAoJjK03rGW6vM/+XYF1agoPG3HXbgvH99ajyjaXjkYwess+BwHSmOw2j&#10;/rLGezqG6XQMUrtV/1cu2uiUFIfvR++xItivEvx1BBDmjY5GfpHvVobvGgm4stSwlfloI4NzElbM&#10;AiAGlpMLi6h4OQOloXHoDMtBF50bGfpcwry4kEtw5yUtZjN/L1MQpfud6VwGEClLK36Y0vt4IR+4&#10;Q2098jjFAyAfojwaPD5QhRQPqIsGV42w4m9ll9hTB7128dwdJjuVFUdPH4wVdaHzBsbimlC5IQF1&#10;4fGo9j6GRi96cf7x6PSJReez0fR+pR2bnqQMtfSR8foJ6KQ3KX0cMrmtNTgNjZpk1AQloJpaESzh&#10;z2PRsDUF3W/kY/RQFS5ndOJW9Sks9t6ko06GcZsGXhjGItPLtLhkaDDTpUaDCVAwrfIcUncfBo8V&#10;leciCaE36qApoEfqkrat5b4FWZxKb+B1p/jj87xRO2z2LFiNu+h1P435W3+Oxbu/C+vir6kFqRwC&#10;IEvUxZ+hkoUsEkiUfoL7uU+OKSVjWfpZnv+LZCBfJBj9CXQz/wbDXCQMS7thtcQxvcV8jm7m+Vmm&#10;cRI2xz2mU8etQ62KZxecYzKdC3w46beZs2J28AJa92WjOPIwDW+0Gpo78AzBelUS2nyOodqfTNB/&#10;D6oCDpEVpBEoCtEvEXolJpYCkFw3gBB4+gj60rfUGXAC7bLmR9hRVEZswKX4TcD5cJhv/zFs819g&#10;Vn0WZmFhs38AXP4O7uSvQeuGzahbtQdDq4VtHkDr2k10LjbAce4FMtX34LwXDZexgInu4KsZZRmb&#10;5DOSMdC42/VmHmMZmzRieG81anzj0Eom1M0yIgAii0qN+WcRPDLIOjLJRrLRSxalpdNRxXMrt8Tg&#10;Ts0I1KJezCMdnYcFh52238HiSvYskXetBGGbnu+SewkmdhO9IDPB5sw0ql7OREVYAvoihNFk8flT&#10;UUwHZjyxiWVNyr+TZUXAg06GGh7H+/CbVCGlLE8eAHkyxAMgH6I8CjSUKnSgPrilOslGZH0NgRCa&#10;Y1ZwbqXNmJ6aS1bfk9hCkyacOd6Fqp1pKF0dg8qgaHSEphAUUjAcnIExVvohnwQMe8djzDsRo6sS&#10;MOrDYwE8xzcebfR028JT0LgmGeXhcTgRfhQF62NR/8px9ByqxtmsLtyrPQvzMI3LeSMwyQorK/5J&#10;WzTVueSEZd5Cw2uCicxDliVVgKHAg0yJLElUAuW556zIc3238jR6lNK0bSdpkWYNA59VZibzNzLy&#10;SQYHWKVX/S71DG/cTnaWTY/1bZjmV2Px3r+QkXyZafhVsp9PwEkmAt0KkJCNKF3ep19Wfpa11x2L&#10;H4dt4dMwzv0Glma/jPnpv8HszH9gSRcIs4Wevi2JD1Kp7gmM8fVcZZrn+c4csNO7dkwz8TICa8qJ&#10;O21n0LY/B8eD36CxP4ZWH4L30ykqQGOz90FUanaj89X9GNofj9ZdUaiJjEWz5jg6A4vug4eoGp2l&#10;JhRKCJYitHkX852eRNPqfWjaGo47JyOBGwGw3P5DWGfJvky/wGf4BeDeX8I+Goa+tyNRGbALzf4J&#10;6I3IQJXPbrRs2YaZ2v1kH4k0wvnMgyo+Fz16TMDqvMg8v0e8XmK+CpviMxEYLVf06HuznAASSwBL&#10;U2FFVKQA3zSM0bAPM519BJHegBz0hBxHWxCBk6DZ/EYWLKfukeXxdbG4LJjMmCfiCteQSYRmvkur&#10;RU/2w/dsEzXSUaDTQLAx8HeNb+YpBt0XLhMpM8lCklHssx9d+4vguMWEsayw5FAJIoqxCoOXuiR1&#10;jI8lZU99XqljAh4eAPkohDXNIx+WfFCgH1KWbfHMVZOPVA4aWjW6ymljxSbTYOG32sy0oaxk0osr&#10;fR63LDD1T+FMWjtKNsciy2cvqoJi0LOalS5Ugg5m4FRwFiYCU+kpxmHULwETAckEkjj087tEta1b&#10;dQAl3u+jjJ5t+XPxqHsjG50xlZgo6MbtjkuszLNqciHESIqHLSrAoWcdNhA4DDZYjHZYaOBlhTir&#10;gAGfR40Kk1FK0sRmMlJNKvz7/RFkD6kCEKoEceQvqPTyXUYeo3GQfOExd7MemYj9Dr9IZ3c/86uC&#10;x5Nh0m/H7PS/YW7mK7DovqhmZTtlWdaljzO9wkRYjBfcoLECHkq5XxiLk0zFof8lmJcIIvO/RQD5&#10;A8zO/SkWl74O3UIYTIu7YDXvh8WWSgZSQXDr40u6BpiIpDLP5q4VU7Wn0fhGDsrWkGUE7EN7wDEM&#10;hqaiyyca1U+9iobVL+FM1PvQteXCNl6LyYJcVG/bj5LAaHr3ErpFmrHc66X3+tMoS2ws30L+vhrN&#10;XuVoC81H/dpX0bcnSM2Dkfku9qnfgW3uUwTMn6dD8QU4rvwL7pSuQfWGLagNjII29ASaNEk4sWon&#10;+t7Zx/JSSqBrZB70MrPHmY+XyaYm+Qi3mP86sgIzAZP5zEcSx950YRFdrxaizi+W1yITYlkaDCLj&#10;8EnHiG8mBv2YTj8yBE0OAU6GGWegLCIRE+mNcN2iA7BEM08GusB3v2CTN+tkOaFDYTXBYSGciAp4&#10;2FmueW8ZOWg7v4C+QxWoColVYUz66Oz0kI1V+h9G/csZMJGhKOIhzof0gbCArAAIi5JSB8vKylo1&#10;95uHPQDykQhrmUc+LPke4FhRlm3x1FwrzVP01oV5mB3SVmwW7kHP3kSPlzTfwMpwR4/ppnPofbcE&#10;BWFHcDLwMGqD6dUGp2AgPBfDrMwSVXZYk4GhwGR0eh+D1vsotDRWtV4HUOm1D7UhR1EZeRT1O5Ix&#10;cLQCl4r7cFt7HvoL03DIWuIS1kQqKuu2NGc4qdI8JYZF6qMMaTXbZR0HAgefQVJpZIXW0xCYmFaL&#10;xaJAQ7YyBPZBwLg/h2VZZS6AOL0WPid/QZWRTUYekwSw6hNYbTxBorCKsXE55rnzNo+co3bQ40yH&#10;Qf8CFuafhm7+azDOfwXWxS8SHH6ZICHNV26wgJ5gov8Ejf4n4B6l9XH3/Il5Gfr7aebvL8Os+zWC&#10;xq9hYeE3sLjwJczf+X+o38Di7FOYXwjB/NIO6AyHYdEfpyffCue1EUyWNaB+ZyJOBvE9aMg6QpPR&#10;6nsYnSH70R62C53bNmAy+1U4xo7w3ZEB3MvDQmsyWna/jhKylZbgJNWEpQJHkq3IZMMeMpIu3wpo&#10;fRvQ6FOBBoJR+bq1OJXgA9eE9GP8ORwSimTuM3DOfpbX/Avoev2gfSsMlSFvoTU0Fy0h+Sj1P4qT&#10;oe9gMq8CuEb2tniBGX2DVnaKZW+Oeb8Ao13HPJdBADS21mUAoepPTaNj53ECCB2O8Cw6HaksTwIg&#10;Gej3Jnj4yjolWUx/BurC0lEZkYbq7VlY6CbAz9O4SzMYy4qB73iJL1EARCYQOugMCeNwEUhcEh3a&#10;boHTzBvKZNfrZpxNaUNFsDC4OGifjmWeJKtFwio2x2Gh5zrPY/pUOWRaWZ4ETKQe3S9fMrpLmn5J&#10;RdwAIwAi6pHHLR4A+RDle4BjRVkHhH3Q4WblYqWj9y7AYXIYoTfrYJb2YStP0Nthv76I6w0jaH8n&#10;H8VBx1DkdRiNoSn0ADPRFpBCLzENHaxwPSHpNGApaAtLQGNwFMr996Mg8H3kRx5EHT25iYRGTJYM&#10;Yal7EpDOzhm5Piuk2Gypa0wXqyPs9ORsZD0CGNLcJH/S2W2nisE3OawwihIBRc18CJmjIs8lo8dU&#10;bC4CyAqIrOx/UBWp4j0FiJQho6lxA4j0h3AfDZuJbMcqa62TrjjFU7brmRJ6o6BBJIg4HNk85y0s&#10;zUVg6d43oZ/5W5hn/wj2+V+Hc0EAg0VZR1ai+wV6xrLinnSqU5d+TgGIdebjBJyfh33p07DwuJFq&#10;1n0G5rnfoP4+9LN/gtl7XyPT+Q6WZjfBPPU+lk7H48yJw6jY8Srz9k1U+0ej0T8B2oh4aNe+h7rI&#10;NfTgfTFfuZGk6UUa+R1w3NgOx8W3Md+0H527XyCQ70R3WDxk3Q+JRtzHd9hD0O8NOA6tH5mHXy1Z&#10;RBGqwt5HxVZfXC18isThX+G6+WU47nyO7+0LZBVfhevyKlzLX4fisHWoo7FtDqbhD8lErt97qNoe&#10;g4UOGVLL92xe4Pslk5P1NwjQbtZHtsvclPeshlTL+i4sBzPD19G8IxMNAXye4HR0+acQQLIJIFkq&#10;ZE1fYA7agtJRz3JWFp6MwtVJ6DhAVnidrFUcDl6DxUZaw+gSsLywXLiXA2BBJzuVjiQXHSUny48b&#10;QKh3bbhxcghVEcxLcXyejsEg86SdDlJR5BHV/6Zeuzg2cnEBEZYRaQZeARC7mqgo5U2at4SlsGxL&#10;BWMaPPJ4xQMg/83y3QAi4CFeuVRoO02pjd68AYszs6pC2q7pMFk5hIZ3slEccoSGhQChgg9moiMo&#10;k5Q/i9sMGrAsdK6XUBqHcEJzANVbElD7choaDpxA//E23OsjaNxgtZbOb2mSklFcNM4yDt9ll/H1&#10;NCus/YQO1YSm5kBIk5o0rYlXJ39MtHv52odVHsZdVR/UHySs+/RM3cZGmuskZrCMzCG/4b2ZFt5T&#10;Bg+oiXzMJ5mwp5r0HIs8b4pXuEjt5o3KCS4pMMzthn46Agt3/gVLd/4YpunfIDj8AhnGL8Cq+0Vu&#10;Pw2HApFPckv2IXNH5j4Gp6yHofs4QeRnYNOTmRjJXky/QtD5HExTv03Q+Cs45vxgvr4Z0/07MZyx&#10;HUVbI5nHW8kQDtLIklUERKMk8EXUPrcGp6JDsNgSQIP/DA3jv8Nx65uwXwsFzr6FudL30fX8CwT9&#10;XRjUxKHHh549vfse/xh00WD3aMggfPPRElSElkiJavsc+g4FwNDnzXf3DwSjr5DN/C6v+2f02ldh&#10;ui4cbS+vR0XgW2jRZKOWTKY2MhmZQXto1AthO0vwkG4kMgCaWv65u6BpspWKebXJoAVpT5QRdHwf&#10;N3vOoHazRCOIR7NvAhmRxDfLhsyoHwrMR3/IcdRLtIE1GcgPj0XBlhTcqHbP/ZBmVikKbvBwj+KW&#10;O0vzrHrZ4hDJXA4aegltYpclA2Rhqns2LLVcRtM2AhPZUx+vPyTREAJjUKw5iNH4Rjgv8mqLLDdS&#10;ZolFklZhqRKRQZwXm8PCsirDr8UBcY/Ucj/hf1USPfJhiwdA/pvlPoCw7qh1x8Vbp9GUGbsSeM6o&#10;09Hg8eCsEzcqx9H0Wi4q1sWhQZNEI5Otlmft8s9Bp6x3EZCJpqA01JGRlIbGonB9LFrePYlTWW1Y&#10;6L4Gy00DrPOsVNJeJHWKl6XNV01SMmrKHWKClVnG58toHKeM1ZcZ2FRWcIcKYEevTvVS8hrSPrGi&#10;Mg5XVAyEPNN/ofzvvsqlBBjkp6pVghkiw3kd4iUzLQ47jYFM5rMRzJhHMk/EYrXCbNMxr+Z53h2a&#10;hit8IHqn6OHFKuHQx8EwvR0Lt5/B0t2/gWHmj6Bf+ALz81dhMfwKweGXFHjY5iWG1MfcDMVItXyc&#10;25+BQ/cx2Bf+F1wLv0pP/7dgmfwqDbcXXOe34WbVdnQe2ISKLVtQEvwSGsL2oTuSXnpgrFpvo/K5&#10;SAzFBcMytoluvA8sV/8Ehst/CNOlrwPXnoO9az/O7XsDPRFvYYBGctAnFUNkHDKvQut9mO/yKDo1&#10;yWQzyWgKS0R15Guo2RGEGyXB/H0QgYPXufWntPB/QX0W5r716Hs/EuWhL6A9TOZN5JF1pqMk5DBO&#10;bDqE88WDcN1lvksXGjNZgJqvXjU7ipIHKOMuzT4ydBwmQgoN/PXOMVSuj0aTfyyfLUX1zcg8lQHf&#10;XAwGHkerbzqawrNQvyUXGRFH0fh+KSxn6JHwPmLU5V1KsEQdCxj5JO8hL5gqAEKVDns7Lb8MnpCJ&#10;mE4JADpPVjtwB9o3TqDc76CK0DwgExXJ7qpCjqL1teOYbb2qnB+HnvXFyOuSvqpywbTbWE4EQGxS&#10;hmWRKg+AfKTiAZD/ZrlvUKVusQKovg9610abCUazERaZ57HASshK1bm3FGUEhqaQVAUeA345VGk7&#10;z1Eg0kYPtoGGo/P5QpyN0mKq4hysw9NwXKC7JhFnBTDEWLP+SrPQ/bDvpACq016AQiqgePc291BL&#10;O423XUJ2yIQ6aXJYXs1QXWTZEKg2KGk7FyWLkrbpleaE76fiia6oeI8yJJbYpT6rkWa8roCGwy4A&#10;QmNgJ6AxXRLRVSYeKjDhfitBxGKbZVrvct8t/vYqmRSBxKqFy1IAu34/jLObMH/3GczP/i10i/8X&#10;QeSPYNF/icD8a2QcZCOLPws7GYjqcNeRdejIThY+Bcf0r8B89XdorP8PwSMM5t4tuJL5PPreeBlt&#10;m99Da2Q0usgO+tdkMu+PocFrLzo37sbN47thHd0FXI2E4/o/w3X7r2G++NdwnPWBa+hN3ErZg+bQ&#10;XWj3OowJevJjfoUqIGWPbzzB4zB6Q4+iO0Le8yGUBr5EBhmOkRgyn6EwpsUb9uv/ANfNf2SavGEb&#10;XYczqetRtm4DKgP2ojs8n2nJRXNIGo7ze/Xr6VgYvaOMut0i/VZ2WGjQZRKq9FlJeBG6BPzf/c7k&#10;vboEQFg2rmvHULaGwOAbrZpE1Zwhr3QM+AiAkB35paN5TS6K16UgZ3McLlVM0NFhoTbxWkQpMdvS&#10;/yHDd+U+0hy5AiAueb8scyotNO50F1R8KywxLRcNmIhvIpM7iDays146Sx0BzI/weLWWy4XMXpZn&#10;lhNSG4eB9zHxWuIAsVxKmVXgQefHAyAfvXgA5L9Z7nvlrLxSAay0pGalZjX5TtoAbFeNGE5qRdnq&#10;JDRr0iGLDA15ieZg0JsgwgotK/HJIkUdq/OwlH0RGGNFvUzjfpOVR/o35uiVLfGaRrMaaiuT+ySi&#10;qZ2GQjrtxfOUrUT1tdO7t1ponKkOK1W2VGmndvF81fwgEzdk6JS0l4tKW4UoQUQxGh56UGXfo1Tq&#10;tbS7SxRcaTNXSvvlFJXgkAQs6Wh1Wk3uvg8CiEPmhtAACSuy0mBYLAswW+cIfGQj9jk+yzQti3QU&#10;06DZmxWQ2IyxMBt2wrQYCv3s01ia/joZyv8N69wfEix+G865z8E1++vuPoXZ36N+BZj+K+afH5zn&#10;t2KpdQfORm9D86bn0ah5F50BEs/qBIaCC9EXnKHAo3fNIdxLTIGj7xhw9jWylQ1wXgyC64oGzjPr&#10;oG/chosxZAmbdqLeZy+0NMbDfqUY8S+jV5+Dbt9YdAcdQo/M2wjZi9rgXSiPCMPY0TDo2gkeVzWw&#10;X/s3mK/8M4FEA9fZrbhasBGVz0egIvx1dBDM2skQ2v2z0BCUjBPBR9Cf2ATHbfIMGnQLnQALM1bW&#10;tzeLCtNdNt7SpEVrq85zSTBOvscbPadRQQbS6BtFAEnDoADIs3xubzovmhPoCMlDTUQ6Mgl4jfvJ&#10;Ps7rVfOVTWchsEtPlpt5iIoZV46SAIi8c757GbUnfSN0U1h0CCYy2VTPA1NO3C4ZQ836eDK6KKj1&#10;8IMToY1MJqgcwuB7lbCfI3oI02FS7WaCDgHE6eB1FIAQkki33AAi/MoDIB+VeADkv1lWwMOpmmho&#10;5MWrZuW2sYapUSasJNO911H6QgaK/WLoBRZg6DvHMfLtPIw9m4eRVbLIj6z9ncuKRuMRmY17KTSc&#10;Q/zhVVZG5RFSxcgbaJVlKLCs6CYgwArrMtAwy75lYJBZ1bKmiF0ZaCqBw242uUeBmVjNCSJOnisr&#10;F7o7XN1Gf6UxXT6r/goaCtVnsqLCKpZVmsuEZYiq0PMKjHh/BUi8DoFImltc9GRl9Tk3gMnQT9mS&#10;lRD8pP1bFsNSLMVppHnQ0QiKORIUk2Y2GSY6xd9fYYLOct8otYGHssk6DsIytx2W6SDYZ79JcP0G&#10;8+lrNFwEjLt/A9z5R7KGf4Vj0pdG8XVcLtmJtrcjUb9hC5qD3oJ2VTT6nslC73dy0PuszOZPREfw&#10;PpzfnQjUlALjybD1vAb70Oswdu/ClePhOJu4HgPvPIfqiE2o9H2N5yehJzgfnT4FZB4FfH8ybDcO&#10;PTSQbf5v03C+gpbV2zGx9zkYG7YCF0MIZt+EdfIbsFz/FmwX1+F6+UbU7g5BQfhmNK2NRvfqbLR4&#10;J5HFZKHGNxW1m/Mx1XgdEuZGJkCanUvMYhPLl4x0k2ZSd/c5c5F5I8ad/0s/nBhxvo67Q1dQ/1wS&#10;Gn2OoSswGYOyiuIzaeiWyMJBJ6ANPY6SoAQUPZeKq1VnFCtwzTsVgJjphKhRebyQAARLDQ/yHiwb&#10;Ysul1VOaz6QXa5HpMLK8m/hurbL0wDyg776NrtfyUR1wGC3+UegPT+X9ElEZSLDamoHLleOwzbOO&#10;yLVMTjpGEtiS9YZMVULLuAGEZdsDIB+peADkv1k+YCA02g5WIHqIMg5JVWr+s09bcal6HCfWy8p/&#10;GZgILsPEtwtx5pmTOOWVj3ECyPAqWcgpW4V9aA5KQcemHEy8V4Orub2YabuEmYEr0J2+BdfkHHCD&#10;iHKDNfT2Ii3EEpXbaXpzEpJ8iTc0sJIZqWKHlTGXz9yvJpeJged32S91UoDjQZX9K8d+kD7qd7LW&#10;uvS2rujKvBM6teqYRBhWunye7JfjKq28iFk6iXUKEO+fK+HsddLhSrd4YYrbS9wO8XkbCRJ5zIfD&#10;1NeAyefguhxJIx0OnOf2zEbYRzZA37kd42m7ULlzOwpppOtD3qAnHI0h33ScCyzAOBlgz3fi0B8Q&#10;rVZJ7Fz/Li68fwiX43bhXOxzGHhvPdpeXY3G7etQs24z6sJfInt5By1BR9FNj743NAddmlx0B7hn&#10;n3fzOh2avTxnJ1o3vICxva9iseJd4DTB6Jw/rBe+Ded1XziurMZ063Y0vRmGzAANqlfz3utS0RpA&#10;8AhMRSfLSZlPErreIPs4T7A12WGyzTGrZX4NHQK+BFH5IwzTrDIPFTvghsxDAQizeXriJlpfykS9&#10;7xG0yRolEoGZDKTrmXTIuueN/J7rfwzaAzWwnGb+y+goHa9Ghij9EWaWaQPLtKhV2k55C7mHAhB+&#10;NnGHwP4CjbwKcUKGKQE0ZWCH9fQCRg9Xo0xziGB6DIOrM9ASEIP6wBiUa6LQcbgC+qvu/habjvdZ&#10;0sNC5i71x+ok06ZTYVsGEKLi8o098rjFAyAfotwHi+9ReuMCIPyzSOc51Sq9yrSLjikLLpSOoGxz&#10;OuqD0nEmogoX/Cow/gxZyKpMjHpnYcw/xz2pi16nLAHazMreEBSLxohEtG5MQdu2dHS8lI3+t09g&#10;cP9JjB4pw5mEOlxMb8WV3C5MFvbhZvkIbtWMY6rpLOa0V2EYuA3T6D2Yz8zDfG7hIV2E6fySWy+I&#10;6tx6Xq/2mZUuqvPUdkXl+/dci3qa9xifg3mMOkIdpg7Nwjw4A3M/09A/BcvA3WW9R52mZ38XurYb&#10;WGy+ipn687hbewq3Ksdwk57prapTuFkxjuslo7h8chDn87pwLrsF57MqcTnrJK5k5OJqajIuJx7G&#10;xYQ9OBP3GsajX8Cp6BdxNmonzh18Cef2bMep13aiaf3rqAl7H/Wyrrr/YXT4xKDXOxmjvhkY8k5F&#10;76o45nscumnk2gIOoiHgLTSGvoiWyJ1oDNlJ0N+JZs0baCMwdGkO87wodJNJ9siqgwFp9OrpzQfS&#10;qw+KQ2PgOygLfg71L23Bmay3Mdt5BOazR6A79w4sF98mA4mF81wsbpe/ib63X0ZdxBssE+9BG0YQ&#10;CxUASlVr0Ff7RaN+cybulJ1XDNRJMLXYpJFIurEFMFje1J9YdLewFN438BIh2UpQttGxGIqpQqHv&#10;+2gMjkNfeKYaiaWW5g3OQVlgAkq2pOJ61Tmo6AQyM5/3UljBci19HitzfeSz7FOyfCsVxt1OhkKA&#10;MdGLMFqN9APoHYhTcMuCubqzqNmWhIrgI2gPT2b+JpBdJaODz1i3JQWXKwbgmibb5E9kBU6LYjwy&#10;i4gMiCogqcCDdUk67JkI9/098tjEAyAfonw3aHyg7lFHywBCJfmmN8WaLJ45PbrrjRdQsSMbxT6x&#10;yvMb8TuJQa8stbbEaEA2ToedwHBQlgKQPn8aNRomCZoo80Ha/SSIYgJa/RNQHxCFmqAjqAuNQr3E&#10;uFoTj4b1SWjYmITajYmo3pSIqs3UrcmoeT4VNS9koG5XDupezv0ereV+t/Lzy9yK8nMdt02v5lJl&#10;+91avysTdTt5zYdU1s1u5jVbduag+cVsNL2QTa89E43PZ6B5exZaqK3Pf6BtspX9zJOmrTIKKB11&#10;m9NQuymVWyq31RuSUM7nK42IQXFENEqo5REHUB2xFw2R79HAv4e2CLKBiLfQsJqGeO3raFj3BlrW&#10;voGOiN304l+G1uc1dAQcQ6cmhQY+lYafxtM7CYM+aRimDnqnoH9VkooNNRJMMA/LRl9wElp9D0Ib&#10;eAS9wQQKTTS6qT00wD3B8dRE9IUkc18S308CWnxj6eEfRRUBqnHrfvTvP4SrZYnQncqFZTILttsZ&#10;wFwxmWINTD0ncDbhIJp37EJD6FtMYwIGQtLRSwDqCyQr0NDJIDgVBx7G8KFq2AjI4s1L1ACrXWBD&#10;iAXLnJTFZf0uWd4pfWFmsxnOJQvTMojCNUdwMuAAmsL4bMEpZFApKPGOQmFEPPpimqAfJ0rxPi5p&#10;VpQO8keU8RV9UKTTXkYdqv4+KflkC3ZZh0T6YOYccJ5ZQO+RcuQF7UNFUBT61+RhUJOFzmcSUc48&#10;bn0nC/OdF4B51h8yZZOFTIYMxEDgEJ4lw8whIwalvYzp8gDI4xcPgHyI8qgK5Vap1tJoJZO6JEw7&#10;AcTBCiAdy0usGGcWMZHWibK1rLirotFEg9UfnKdGxXT7ytKo6eikMdN6JaPHXwyKxCdyL/DU7e9e&#10;7Em+94RmoCtMVheU+SNJaqW3elnLQ5NA45CM2pAEVGviUKGJRbkmhpU2DlUBsajyj0P1slYFULmt&#10;DUqkV570PVpHrQ2O5bVifmitC6ERpYFVSuYkWhcQjTp/tzaI0qtuXFFfKtNWFxqvZuDX8ne1Ifxt&#10;aAIawpmu0EReM0Htk2N1IfHq3Hoa9IbgKLQSQDuo2tCjStvCDqElfD/aVh9Ax+pD6Ik4RI9+PwZo&#10;iGVk1ADZ3QiBWgIIjvlkYsI3m5qDcbK/Ye8MFdpjkF659BH0kyX20cD2BycTQJZHD/kdQ53fEQJW&#10;ErTr09G4NhkVvH9h0GEFcFVbE9G5/wRuVXSShZ0Cro8C0/306jtoSDvhuFSPqapsDOx9D9Wrd6LC&#10;m+zm2b1knckYD+H+IKYhhOwgLEPFQqvblobparKPezSY9M4dZBR2lrMHAeT7iZRHARCL9HXpaJBH&#10;bqN57wlkhr6PE8GHURmRgMaNGTgZScb0diHmum8znbwy7b6TTo9T+u6+q2x/oA+LAIhMNFVh8mVZ&#10;YWlUk0EbenpOLPeS/nv1F1BOFlLgfxBda3MwHJmHHh86OD6HULUxChOJtbBL3C0ZvUX2Y2XarQQN&#10;FVeNrF7ir7nHh1M9APLYxQMgH6I8qlKtqBRuARLpPJcOR4tUAqtLte9KW7/1zBLOpHaill65rCJY&#10;S+PUsLzkrCwI1U3vt03WTiC4dBA0ugQ4/MhKAnIxFJRPD7kA/YE8j8ZQtJPA0+GdinYCTwc/dwdm&#10;olMiv3LbJcAUnI2ekFx0aXL4Xba59MLdW7fm0Yt2axfBTLSb2qnJRktgMsFJAOq7tT2EaQvlfR9S&#10;2S/RXpUGJH+g/vyNarJwq5YqTRhKA5huuWZgEtqYD6IdQTyP12iX8C3BZAwEzG4aVS0/y3la8dJp&#10;5Hv5jL0CrmQUWr9EtEu0Wd8YXiOGv4+jZ0+mQHDt4/37nk1S64ALYEz4ZGPcKxcTsl7KM7zGU/T8&#10;vbj1ZZ75ZaKDQN7Bd9Al0QACUwkciajhdSv8o1ARFosCgtWJ1VEo2Z6C6teZh1HVuFwyjNneGzBf&#10;XQRmTcACXfnFu9xepwG9BN1AO86nkllsfYvv/B3mcwyGyDRGvFIx/mwqJvguBwP4LCFkcmQ2RWSW&#10;5+hs2M+x0OhZ5mRGuMOlDKoamLFcFr+fSFmU/gsJgOmQdeHn7birvYiWY8XI2xqD5JD3kBpxEDV7&#10;TuJG4yWmkYaZyZa5GA4XAcAlE1AJUw+Vb9GHRfa5QURGbRFAHDKQRAZJkC1IX5xMFrxmxalMLUo2&#10;xKHI9xA6WV5Gw1k26fC0r4snE03FudRmWE6TBUm/mAwhXh6l546HJfeWm6lbeuQxiwdAPkR5uEKt&#10;qPKMWGckHIOKDSUgIltWAJkgJaORMMeKcdmI+fZrOJXcBu3uk6jdkIoiDT3ZwCiUBsagOjAejTTG&#10;MtS3JSANbTQuHWLcaPi6fQkAMtLHP1vFXBrwl7H8edTjNEBkM3456ONx6YyX+SVDMlQ4IF+NtunV&#10;FNCbLqBnza18FuX+nsB8pd0EKFH35+MEkSy1hro2+AHl9w5NBtoldPyKMp2ylZn0WnrS2pAcdBC4&#10;BIREu0SDmHYZPkrDv6K9Ek5DPH4azgG/VD5PCtOeoj7LSn8D/mkYplc+ymuN8RqDzIte7yQyhWwM&#10;+RZg2K8AQ9RBPz4f86VveS5Nn+QNQbaPACmzrAdD8tC3KhWD1GFvsgyvNPSv4j29M9HN7x3eBAr/&#10;TIJdGmoJalUEnCr/BJT7xaKS76IiJAmVa1JQuy0L9a8eh/ZINYazO3Gx9hSmBm7AdJlGXqIBLA8k&#10;cEmcM4ONaoH5wjVcLKxF3c5DqF67jyzxsAK7YZ/jZD7FOPdsPs5+Jx3jT/P5fXgP31iUhMaihazA&#10;NDRDMGKZoRG2m9wd5RIaRyaossSpsvgoWSmPMj9DTWglgNhkEuuiE/pz07jScAoDOa3ozmrGja4r&#10;cN0leJgJHmQ4Zhp+GfwhI7xUP8sD5XtFH5YPjtlZ9vk7CT0i8MNT7dL/R1YjTWO6oXvoO1aNvMD9&#10;BOMj6I0gcGuSWD6EDR9A1YZonM9qg/2CDJZgmpiPLrMMSRcAcVcvbjzyEYgHQD5EebAyPahqSAqJ&#10;BnFDFXibgAeLvEyystIbtItHJqOKxCtbYBW7ZoCu/w5ulkxgKKYezW8XoOqFdBTTIyuKiENpaDwq&#10;gxNQQ2+8LiAVDTSoTdRWGtx2euGiHUplrQmqMBaCjZZMpNMnFZ1eKapJrIsGslM864BspVoa2I6A&#10;LBpNAgS/d9LYdgbk0LN3q3zX0rh38JpaevlKpcN1+bPsF3Z0X1e+85wOGnot2Y5op0SnDVxmPLxn&#10;F5mUaPeKCtD5pGPIOxlDq5Lc6kWmQEM6ymc4xetN8LryedQnDWN+3MfnG/fJ5fcTGJGJewSQARk+&#10;y+/9XgTQVaIED29ZxIhp4f07CSSd0vch7CVA+iti0Ch9FtKcFxCL8sBYlIXQMw6LQfGaBNRuz0HL&#10;q0Vofr0YvQfrcDa9HzfKz2G24xZ0IxLZmNZWmpVoFFX/lgAHd9mWbLDMuw216fIsrtQOoP1QPorW&#10;HUAJjWazhmyI+dNP9jPw7XyMPVWCc08VYPzfkzD+DEGNwFzodQh1L+ViWnvTPRqKrMBKVmCwmFiO&#10;ZGi4WTEEVd6+j8gxYQTuSaVkLGQhRp1EQGYRXWT65lk4CUzOaYIcjbsMtRbwkAEfFgKHu+fhh2cg&#10;90UKvswkVQxJ2JILBjvZOHerPLrrwGLXLXTsKcSJgH2olD4mv2iCfjwdkFjUhkehbkcSLhf2Arf5&#10;A2n+Yn1ZAZDl6uUBkY9APADyIcqjKpXowwAiYSXEjzNTpUNdxs6oii3zN8RDlaG14p1Ns5JMGmA+&#10;M4sZ7RVcLBrEWGorug5UoOGV4yjflIoyWedjNTUsARVhcfSKafiCY1ChiUFVcCyqua0JjkOD9B/Q&#10;oxNtCnJra5BU0KTlpiF385BWVJOCnrAM9IbTEw9NR1cwgSaYwCPNRpo0dBOoemiw3Sqfqb7p6KVh&#10;75N+AoKQqPuzLEYk4Vh4LQUQmTyX5wkbEOVnaSKS4H2DBI4hGvdh6ggBYoRsY4TsY3hZRwmSY7z3&#10;GMFxhGxkyFeWX03GaCABhEzmNAFhnAxpkOAwFJJPJkW2JHGdfI9jxPs4WUYO+r2lI5zgFZGPpvAM&#10;lAUdRmX4EdSsjWY+HkXZ2mOofj4RbW8ReI7VYCK9HZeKhnGj7jxmaeQMY3OwXjHAKRM4xZBLXCg1&#10;3JgqoCGGV0dDKUNl5T3KPml6oeGb6b6GnthqFG6OQoFmPxnlMZW/o+EEDbI/Ab8xnyKMeReRefBZ&#10;niI78k5VTYb1z2XiauGYGnXlBg8ndBYLdDYjb0MA4Y2kj02Vt+8jckzK2X0QEXXaIcE9zUsGOJaY&#10;WKbbuci0005L4E+bAI30NyjgkIcRkPrhGMh9kY5uMhhInwVTaebvdUwDH0MdUsO277ow33QZ3e+c&#10;JOsm61i1n4w4ESMb6LBsTEFB+H5oDxbCMDGl2Lo4W06rzEeSFIlTJuyeHzzyWMUDII9DpGCLe0SV&#10;eiYdndLY4AYQ8evcQ3tV8EKJTcXK5mTFXUYbGiH+SOZwzLIS3rHCdsWIRTKUqcaLuFt9gUzlNC7l&#10;DmAkrgE9h0rRvvcEml7PRt3LaajYkYDK5+NQsz0RFZtjULLuCE5G7GeF3IeSMBqxkEOo1bi1Jugg&#10;qoMO0LDtV59lX3Xg8nfNQdSFHEZLSIyKX9QtC1b5JZPBJCnV+ia6P/snq/3q2PLnTllbm0xJS6Ov&#10;JRB0+vI7wUGGpcp64r0Ehj6qLMw0ROAYIhD1B6WhJ5j3oRHpCown+3GrfO7RJFKTVCe2nOPWRJ4b&#10;R7YTjXq/o2gJTUYTAa/BL5GGSJZlFdDJxADv0R6QiPqQRNSs52/eK8BEah2uFHbhWlk/btWPYK7/&#10;Cgyn78J6eZ6GjRRike9AjJxYPForeYfKcNEDVuu905CJwbXr+W7mCC4L/I2cq6PJnZzF3Y7zOJPU&#10;iuaXMlEYzDwNikJnaAoGggm6ZFajBOIRsr5Bn0w+OxmaF4GD+4bIsGq+fQhN69JwPW8YuMCLSr8B&#10;y4TObMGcRQe9TBzkn02aloRK/BeyYuwVkJAJC2tRgQmtVKMJToNZNQ+ppQd4nlpFUjEbPrhTQGCF&#10;SfwIIuXYIR6UG0Ck7EsMLclSWUtMFqdUrO2mHUvtVzEeU4emjcmo9T+GlogE1K+LQ4bmbZS/lojb&#10;bWdYD/gjZoWDyVHvgIkREJEq5pHHKx4AeUzyoKcm1U9Gzbh9OvfQXukElfnD4k2aRGkYLC6ZdcuK&#10;LR2XdhsZCrc6VhVp6hKvV1Qq3gz1BqvlpBGOq0uwnZ2Bcew2FgevYbrrAm63TOBq9QDOF2kxml2P&#10;gdRK9CeVYyipEkNRpRg6XISBQyfRuy+fBjUPnXtz0PpWBpp2p6DulQRUvRSLiheiULb9GCq3xaBh&#10;UxKa1qegcV0yGtYmoX5NIupW87yIGFSGRX+g4e5tVXgsKiPiyJLiUBYag7IQevvB0WRLVBpTtx5D&#10;RYDoUZT7H0WVhkwgjPcLOYJKGR2k9IgKuFcbEa105XgFj5UR+KpC9qEy9D0Uhu5FQdgBnAg9hDJN&#10;FBoDCSyrojDgl4DhkBQ0+B9BHY3Sqdg6mEduwnV9DrhHc7YgeUuVGfNWqsW2HFqFXjjZoczgd/C9&#10;CWvU0erprAYYZW0UCQEjQ1OlL0tC5s/wvCsLmGk7jeGUKjS8mIyqgMNo8D2mOvNl/YuRALIpAsSI&#10;N9kVWVSvdwJBOBZaWd8+LBHNmniUPLOfeRiL65kDcJ1h+mZ4bTIcK43mosW4DCBGlhqLAhAV1pyn&#10;/CC5XwaFhShwkNFMAiAmOExGFbXAKWFtZF0PHpegnw5Zh0DAw0bwuN8U9SMI76eoBn+3AiDuQI+8&#10;pBwSYiNoQjbnusUyfoZ5V34WPbsL6fAcQ+7q/YjWvIbSPSlYGJOZ97wW89odnJTPIPhEldt45PGK&#10;B0Aeg0iFFY/PvXoaPT9WnpVJWKymSiVekbAQNeGKVUvvNEDv0MNIA2EmkEiMI4mjZbOygtGAsGZD&#10;liZ1ycztlZnl0vywQAMwR/9unjuWWPEXWPGlfVvHSjfHmjptgGNKD+ddos9d1to7euC2Dq6bS3Bc&#10;X4D92hxsV2dhuXwPxgt3sHTmJmZHr+DuwHnc7D2NW9ozuNt8AVNNF6kXcLfxPO7Un8Xt2jO4WXMa&#10;N2pOfY9OVk3gStkoLpeO4ELREC6eHMCFggFcpJ7P68G53G6cy+nCmUwtTmV04HR6O04lNWEirg7j&#10;sbUYjalROsbPosNRlRg4Uo7egyXo3l8E7fsnoX0vH+1vp6Hh9ThUvpmA/J0xyNsei5ItCaiJjEO7&#10;Jhbt3kfIVGJRSxbQtTsH5t6bzBvmHZmDCjUuM/Il1IuEdpGwKnT1Be5FJBCmxWSCyUCPX/oEbDZY&#10;CS6yJK/K/wWaxps8PjGD6ZoJDBwoJuMj6K4+hPrgY2j3isEwGdhEoAwTTseojP56Oh5jPskYDkhW&#10;zTXtTFtjWAzqCMR5fgTC9TGYzB+C6wLfpTRdEZzk3ZtoyJcseiyYdTA6jKrzXJirhMz5ryz7wwCi&#10;VsUUALETNPjcLgEPljMBI9VwdR9AqHxmFZZGRj4tX++HElX+yT4UgEiZpwPF3ZKzch2Fe5KHAiLi&#10;FEmz4B0njANTLCu96E2tQVtSGc7X9bHcsrzqeQWyJMl/ARBWI6ZJLkT1yGMVD4A8BlGVhhVRKqR4&#10;YKoSsxLKGHa1XrpUaHWO2+OTDkt3p6XMtXWr/MkwTQmLbZU5JPToJBaVeKNWViLVGU8P2Wbib2nk&#10;LHr6yUZew2CGlSojbmT4JC+hmsWkiUK+2+Q3NJpSEe/HxxJdjpe1EtNKVVDZSs0XsBKvcUWluUYq&#10;v+ynHf4effAcYUzSJCSGW7YyqmaOOsuEyazje/RP79A/vUUQvG6Ac5Jgd01HZqXjVj7rYbu8COul&#10;BVguzMJ8bhrGMwS703ehG5/E/OAFzE7cwI3+y7jZcw33Wm/gfHQ72teQMXkdQqPfYVSEHkT/viLY&#10;LtAYSXoWaDSpLhnIIM8nr4R562AeOAkqLpNbHbLg1xJPkD4N9TvqXRuMZxcw330DZ9I70LY7DxVr&#10;YlDqewC1fkfRFhSHHv8kDHmnYdw7A2NeqRh+KgFDBI8RL+73S0Z/UBK6QpLQoIlGacBBnJTmxFez&#10;cYXAi+viBPA+epYVvg+zhSDlMMFgN5As6dUkPekQV3HH5B2JEf0BhlQ5MzzBPYNcyptVAYhTaICN&#10;L5DXUyOmVKkTtuAufWrVP3n/4rz8iAAiTWU2ApDcT+6t/uQCvKTESpOZ8aoZkI8qyqLPd8HPUmYW&#10;+Vs6N9bbS3CJM6QjuElZJnioVTHJDgWA1HuT5/fIYxUPgDwGoelhRRRAkEYrN4CoGqg610X5WdVL&#10;ARIab/H6WNlUZWflU6o6PFmZ+BuTeMDymcdlRIuJYGKQzk7ukzquAIUVU2i9tNXLd7OF3hq/yO8l&#10;xLvsk7XOZTinO3S6AMYHKsAiW+lsVePtqQIoVu5Xs5Hl4vIMopJ2XltUov5+j66cy7SoZxVdNhb3&#10;Pyug4UnSDCSGfMWAKM+Uv1fxsuSYnPPAMXWcKgxL2NgCrY8YJgEzOecucCa5D5Uh8WgKjIcsnVoe&#10;fgSdB0pgPOWeYa0AYaUTXNIhaZK0yme5thwXFcCb5rUvmKDvm8at6vNkTF1ofbcEJZuTURJOxuN/&#10;DFVeEpwwFafCjmPEPxNDqzJwNvA4xqVDf1UyBp9JwrBXMsEjBQMqtlUS0yWBBMmOIrjvjSpMN08S&#10;VFkeFvneySBtRivz3gSjhcaUSK1iXklIcwk2Ke9DDDAf//47WdEHRL6KAf8AQGQ+kjs+mwyxVZ0K&#10;VJeACl+KO+yOjMCSc9WPmTf8oADkoYv/AGHq1HWEeahfidMkQCSBNPVkeiY6DrzB/VtQTaqcM30s&#10;o8YFA2w8T70TKY8SmNRuY5kmgMjAE2kHkzIkP/bIYxUPgDwGoQlgGX8UgFBXDKoYPe53e4isCVLJ&#10;pEKsqPxkWeWraqKncVYTErlH2T0eVKDCimdjRbeyElpYUeU8+Y3UMwmxLb+V+iZGQTEM8QKtTKUA&#10;igANK7S0+UsbszCV+2ngZ/HKJRy80yFX4DGVMJ4nzT1K+XwPqLR9y9YdmZeesmr2ocHgZwEXhXii&#10;0jTyoDKxqiOXaVBRecmW5LOkVTV5rBj5lbTJw9CTtS0SNXjMLG3kNPqGcwY0vlOGosBoaCPS0Rme&#10;Ti//KCq3peFsdh/mtTehG5qCeWIO1nMLsJ5fIDNZhO3iEmznyXROS9yuKcy3XcH10lFcyOzGyIFG&#10;tL9SjIoNaSgKj0eRJk5FUi599hia/AkM4ccxJKPQnuLnZ9Ix4ZODMYLI4NPuYcmjfmkYkdnlmjTV&#10;md5AcKsMi0PNlnSMHm6BqZ3ANkUjOm+GYcEIi9kOg96ApaV5vlsTH9fdqS2d5gq4FYAwEyQPll/J&#10;fX1A5KuAh+gKgFgJHMIO1Axz9a7k2nQ0eG05ZhHGq5q7+HveQoiIKr8PX/wHiNxPhq7La1LCi6nV&#10;McmWpdNeRX/mPllKWRwi6R/RMS0LVguM4uAQNGwsM1bzMmAyTTJ6TBYdk/L6oBPmkccrHgB5LCLe&#10;lfvvu2SlHv7wdfG+PPjTFVWjaljxVkKsC2NRn7lV7IYVVDqBV7Yyi3dlWKcwDKXLn6VpTQHaypYq&#10;oOY2Ho+WlfMeVrmmMBwZLvqwCrN6lKqFqPi7le2Dn3nR5Tu6Rd1HfkMAVCjJjZ2MxUV2sTQ6jZpX&#10;c1SHfWtQohqGrA3OQFNIJuois9GyJRtt23PQ/XIB+t4oQf875Rh8t1Jte18vQdfOE2jfmonmdclq&#10;waOmkEQ0BKVRM9AYJNGRM3jdDGiDMtHuSzYhYWgC0zEUmOEeUUawGPdNx+lVqRgn8zjtl4pRiarr&#10;E41mspXSwIMqFlXt61k4XzIA+1UC4DwfY9EOs9FCILTQC5e2fhrSZc/bIR3cSuVdu1WxP8mjB/L9&#10;Qf1+Ikceys37/z+o/39Efs+UfZAWlqMVVQAo6V9+DtU0S5VmWlHb/eZaKsuL6IPP9V3X4z+PPF7x&#10;AMhPkUhlWjG2yuA+oA/u/2FUVc6Vv5XKuvz3/eT+eT+C3r+neKgP6gNpeVjldw+KfFdGlJ64eKGy&#10;5oVL5mDogIWh2yh/MQUVwRJiPQU9fhJTLIXGPgMNPjIRMwF1mnjUhyahjlobloRqWZeC+yqCYlHp&#10;H4Ma32g0+Mag1S9OhV5pD8ym5qI9SCZXZqNLZtCTcfT6yxyXNPTwujJrfiQwE8MBMnw4BRO+yTir&#10;ycQZiXjrH4sar30ol6HS2xIxFFuNOy3nYZkkZZJmN2mVMZNd0gO3ipdN8FDPdz8PJN+++11Lnj2Y&#10;rw/rRy2PSpOoODYPvu/75VWed1lXQHJFH3UdUY88fvEAyP8QeVSF+0H648ijrrOiP6o86hoP6oMi&#10;35VhUUaV7GOZhUin/fzgLRQ/n0BP/xAGIzPQ75eMHgJIv5pRTwYRmIKm4BQ0hqaiMSwN9WGpSmtD&#10;CS7ByWigtmhSoZUJlMEEiJAsAgcBhODRwWtoCR5dBIrugAwMBOegn1uJ6DtA0BgmAxnwlvvFoZug&#10;0UbGUe93BJUBh1C3MQF97xZjpuo07KcXmFCmWfphjHwWk0s9w4rBFMP6w8jDefSgftTyqDSJfj95&#10;1Ln/lXrk8YsHQP6HyKMq3A/SH0cedZ0V/VHlUdd4UB8U+a4MLbcykMBiJ3qIzTUD+lPTqH01HRWa&#10;Q+gPF2aQqIz6CA1/n4RaIYi0BaWjVZOBtpBMtIZmoS08R21bNNwvMb0C09UkyA4yiw5ppuJvBThk&#10;Kyrg0c1zugMJMjyv1z8Vw8FZGAvLUWHgOwLiUOr9Hgr930fluhh0v1OIq/n90Msw4ltkTRLXSkeV&#10;AQTSka/6GT7Igx9WVs5/lH7U8qg0if448qjriHrk8YsHQDzyocmjKvV/pT+OPPxb+Sx9P3a4YObW&#10;pPoHeIDG2D5pxEBUJWrXRKEjKBq9PjEYWBWP/lVkAAQSCbfSLUzCX/owCBh+bm1T4JJJdiGhWNza&#10;55eFXj+J9EuW4Z+uwugLeEh03s6gNBUGRsK9aMlo2jRJaAmMp8aS0cSiemsCut47iasFy8AxSXST&#10;UV0mJnPBCsuSRQ0akMeSUVXSD/Wjykq+PEo/anlUmkR/HHnUdUQ98vjFAyA/RfKoSrWij0Medd8f&#10;V3+QPHyOfBYAkSjHBqcdRn6WUWgyeVoCBF443omajVGo9nmPhj8aI0FkIb5xGAvOoErUYonWSyDx&#10;SUcXVWJ8yVaCTcr+wYAcDEl8LW4H/bPJYtLRT6bRJ6FYJESLhJjXJKMlJBEtEUloiEhAefAxlIYc&#10;Q/3GZPS+W4yrRf3QDdxSK/FhhmA3T5AzM918jCWDSanqDyBuyIijRwHIynP/OPpRy6PS9IP0B8mj&#10;zhf1yOMXD4B45KdCxIDY4IDRZYNBDUGlUZF+EJ0L+oGbGDlYgsqQ/WgMOIDBiET0hsShT5OAgUCC&#10;ARlFL9mHbGXRKLVwFD/3ESgkrHw/2UavdI5TZVXIXp9EHqMGJpF5JKi5JTXBUTjpvx8nw46gcmsy&#10;mt/Mx3hyG2YbrsI4Pg/nVYN7YSZuXAYXLEYbjGY7liw2zJkJIFazWmRMOsf5MO6H8ohHnnDxAIhH&#10;fmqE5hcScNwoACKjxcSJ1/G/22bo2y6if89xVITvQ0XAu6gOeh/NoVFok4jE/rIYVTJ6QtLRJ2uP&#10;y1BfftcGJKMrKBUdAUlo8SVQ+CeiLTARHYGxaPU7igbfw6jVHEHD2jg0Pk/Q2J2LgZg6XK+agH5o&#10;iqBhBu4xDTKTXEKQy6REEhABNplHZyD9WLTZoSNwyCqVakEoAQ8FIvJEHvHIky0eAPHIT404aXUl&#10;8IZaZ4WfxRZLvDAsOFQUY33nJZyKr0bdC/EoWrsfhZH7URR0ACV+h1AZeFT1VTRFJCitC4lBtSYK&#10;NRLwMfgYioOOoJhgURZyBNVhPHfNMbQRNIbfLcKl1DbcKB3CQu912C8u8V52uOZdcOqZBmlGE5VZ&#10;9mr2pqSUYMevajfTaWFCBfwk/R4A8chPkngAxCM/RUIDTAstMcVsNMcyIsspw2GXrHDM0PWfd8J+&#10;YRb3micwltWAxn25KN+VjOKtsShYfwT5aw/hxBrq6oMoWHMYxRsJHtsTUf1KOhrePo62fcXoi6rE&#10;5ZxOTJUNQ99xFa5T88B1QsE0gUpiepHxSGBAm8EGq8kOs5VpkZni0icjKjOuHUwHt3YChYoawO8y&#10;K1xN9qQqEPEAiEd+AsQDIB756REaYThkprLEXXIqJiKhXWwWfieIqLhZEgp8jt9vG7F0+hbmRm7i&#10;Xs8VXG+awJWaYVytHsZkFbV2FLeaT2O6+zIWRm/BcH4O5ht62O6ayDDMwBR1xgbXrB22BYLFghnW&#10;RSPsEp6DwMCUqDSY7FYYrBY1tNhCIJFYYqIq1piAiywra5F4ZMugwiSKyu894pEnXTwA4pGfHpGx&#10;u3YbgcRBHiIr38n6Ku7hvdIqJPG+HLJux/JcC7WVdiSZ/S39ExItWD7LhL6Vz3Jcmp645aUUMVBb&#10;hVVkDMrwi/I+BC+JpiwRcg1WE8xOWSnQSiBzp0MFwCTjkGCWEtdL4lc5zYQZCxkI7yEDr5ZvtdLS&#10;5RGPPNHiARCP/PSIAIgorbuDPrws0iVDe8UYf5dHTxSQcCc2Gm8J4qcOrpxk5zEzjbssKiX75Fyq&#10;xA9TwSq5y0JLL0H/ZJCXnCJbK+8pneByXzd8uf/sBA+rU6LbSuOa+1qi6ov6sVz8g/0r1/uu9HrE&#10;I0+oeADEI/+jRfobvleXD34o8qFezCMeeaLEAyAe8YhHPOKRH0s8AOIRj3jEIx75scQDIB7xiEc8&#10;4pEfSzwA4hGPeMQjHvmxxAMgHvGIRzzikR9DgP8PloS1HTdKJLYAAAAASUVORK5CYII="/>
  <p:tag name="ISPRING_PRESENTERDATA_1" val="RE9ORyBYVUFOIExZ||eHVhbmx5ZG9uZ0BnbWFpbC5jb20=||ezc2NUEzRjRFLUMyMzgtNEFGMi1BQkRGLTIwMUIwOTEyNjA0MX0=||SVNQUklOR19QUkVTRU5URVJfUEhPVE9fMg==|MQ==||SVNQUklOR19QUkVTRU5URVJfUEhPVE9fMw==|"/>
  <p:tag name="ISPRING_LMS_API_VERSION" val="SCORM 1.2"/>
  <p:tag name="ISPRING_ULTRA_SCORM_COURSE_ID" val="759A4B0A-0B87-4510-90BF-CEE40C4146E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CURRENT_PLAYER_ID" val="universal"/>
  <p:tag name="ISPRING_ULTRA_SCORM_COURCE_TITLE" val="xemdongho"/>
  <p:tag name="ISPRING_OUTPUT_FOLDER" val="[[&quot;\u000F\uFFFD\uFFFD\uFFFD{CDBDFF77-1193-41C7-A219-8C87BD2FDDEB}&quot;,&quot;D:\\thumucnguon_sp1&quot;]]"/>
  <p:tag name="ISPRING_PRESENTATION_TITLE" val="xemdongho"/>
  <p:tag name="ISPRING_RESOURCE_FOLDER" val="D:\thumucnguon_sp1\xemdongho"/>
  <p:tag name="ISPRING_PRESENTATION_PATH" val="D:\thumucnguon_sp1\xemdongho.pptx"/>
  <p:tag name="ISPRING_SCREEN_RECS_UPDATED" val="D:\thumucnguon_sp1\xemdongho"/>
  <p:tag name="ISPRING_PLAYERS_CUSTOMIZATION_2" val="UEsDBBQAAgAIAKJITk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kXVxTWphnbUAFAAAEFAAAHQAAAHVuaXZlcnNhbC9jb21tb25fbWVzc2FnZXMubG5nrVjdbts2FL4v0HcgBBTYgC5tB7QYhsQFLTGxEFlyRTppNgwCKzE2EUl09eMku9qj7GLYQ3TA3qV7kh1Ssmu3DSQlBWzAlHy+c0h+3zmHPHx9k6VoLYpSqvzIenHw3EIij1Ui88WRNWfHP/xkobLiecJTlYsjK1cWej16/Ogw5fmi5gsBvx8/QugwE2UJw3KkR5/GSCZH1mwcjbF9GrEgwrNZNJ4zFviRh8fEs0ZjHl8dPmv/foe1HUxn2L+IvOAkiMbuiTWyVbbi+S3y1EJ99+OrVzcvXr76fhAMnWLP2wdCBunl8x5APgsDLwI04kU+ecusEXM/fvh3htjHf/6yh9kHc+a5PrFG7Y9h1rOQnFmjN3N8gbyPH/50O63nYUh8FlHPdUjk0sgPmFkZjzDiWKMLVaMlXwtUKbSW4hpVSwGcqGQhUJnKxLyIFTzIa9HlzAmm2PWjkFAWujZzA98aUVUUt08NLK+rpSrAXYkSWfJ3qUiMT2Cfeb8qRAmueQXsRPCplhL+qTIu84Nu1+e+F2DHUG5KKMUnsMRsOylA2oO/ltUS3iVCPQUX13mqeIIuCwGAAUV8tUpl3PxT0lWhI5yl/LYzihCfu/4JUD/waER8Z/PEGpE8QU7B9WQHooSYkhAACl6K4h62kWG+MUc4TYchTNyTiQdfpkOYyMUyhW81NI4ZASbMRN5lBUwlITCd0vMgdPSigSvE0YqX5bUqkj2W7u5nF7Dr2wEIwWY74ExjbICBHxIyYVGIuOoGgyix4XerK5gqEDBiJjVoSWV1WYFsslUqKmGilXoqPDaUeicuFegrFXzdcB+8G7F10tzDc9+eRGO2Tager/N42dMOxPlVfeyqoQaa7HK+M6YWLRoHbyG7WCM/GGIRnEImPB1icUEoLDKhXTY+PnNPsNklyHubpLRJejHXOSa9RTyOwU6zaS1VXcITvSSQmsyOlAfD3FDyZg4sdrF3R25tUIEOZrSQawFxFIkoOh1B6reJo0X1Zu7+Eh1j1yPOV6jHb1GuKsSTNc9jAWSLud7TW3iXyMS807Q3/t/X8nfEqzbVP2mrhO+Qt0+GxrNXWO5QBK8qka2qLtd6wdrw7xOFlvidIfSZ+v38U5v4OHSDb7MzpczqtKlAD96fbWRD96gziAeuVP/d+taR0KbUEGhYdHGEHiPtbzXRbsduoCtiIvrbuf4x2MyaugWFzc0vVX9rP2gBfIXui0EnsMYmcgqtTgZVqL/tGcx6L/wzXTD625+TMXUZVJ1z8a6UVadno+fe9dXI+f6Fdadn3Ss2zGUehOwD4KLtB0uUygziT3pgzqdkswJNidibybmq08TIP5VXpkzA2taZ+LIbvixUZp6mvNzQvylTrx8SRTO5sHE6G9BPbRXce392BHz/XaIEh9DG2Ni3de9ja7WnPY1APnopPEY3rRPoKONVvIRyfKnqPOkJ1BzEHHKMAaydMxW86O7CWoDPwmieovbpz4NAdEcHSZRswX71VSXK3waD6GlsMWhz8BM3VScQw+P9AMygj1V7/N3Y9TwNMxe4/E0OmLwpcZnK4NFBt1+QSrv1mDFsT6agJmrEo+oCWsghCBvy2ME8hANaq0MbgKAdYLJKBSI3XKtnCOoUh6eQZ82RyxpNeXEFSZoplQ6KzWygFkc1bE6f7jXqKpX5oMgfViL1hJk7i7DjmMseWEk4vV81HUECx8e4vfVJ1aI3mD3BPtSAz/BEIquhgCEh20scfUVhrgM8xfWt239//N1lb8ruJsNCEmvGn1LY+ssqvB2V5r7u8NnO9d3/UEsDBBQAAgAIACRdXF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JF1cUwBn+wVpBQAAKB4AACcAAAB1bml2ZXJzYWwvZmxhc2hfcHVibGlzaGluZ19zZXR0aW5ncy54bWzlWd1u2zYUvs9TEBp62Thukv4EtgPXlhGh/qulrA2GIaAl2uJCkSpJOXWv9ii7GPYQHbB3yZ5kh1Ys23F+6LYuuvYicESd7+MhD88fVTl+nzA0IVJRwatOeXfPQYSHIqJ8XHVOg9bj5w5SGvMIM8FJ1eHCQce1nUqaDRlVsU+0BlGFgIaro1RXnVjr9KhUury83KUqleatYJkGfrUbiqSUSqII10SWUoan8KOnKVHONYMFAfwlgl/Dajs7CFVypo6IMkYQjUBzTs2iMGsxrGKnlIsNcXgxliLjUUMwIZEcD6vOTw23WW7uz2VyqiZNCDd7omowaIb1EY4iarTAzKcfCIoJHcegbnnvwEGXNNJx1dnfe2J4QL60zjNjzxePDU9DwC5wfT1BQjSOsMb5Yz6jJCMiwRxE1bTMCJCujC1JavJeFwP5UDTlOKFhAG+Q2auq0wzOB27LHbjdhnt+OmjnqlojAi9ou1YYv+013fNuL3D985Og094YFLhvgw1Am2pmTd8fuL7bDdzB+UuvtyHCXqkFxu3UvfaGmDfuS98LNp2pW+9sCumf9Lp2mJOzvjtoe91X50Gv1w68/gI1O8NLp7VSWj34FXAQkcnl463jLBlyTBkEmxtnXBEN4YphOSaBaFHwxhFmijjot5SMX2eYUT01HgpR7YKQtK5SEuqB8b6qYzzKWdDlhKAYuGTh24cvCtd+9nxl6aV89sWybtWyUgS7fiy0+Mral/cOC/VfHNyv/h2KViY0IqKLpZyFrPUFPKjCk0V0LO8/fXq/FnfMVsFa4zCGUKrnkXB5ZC5Fjf441HQCcZrc0HWUMeZnaSqkXgTT5cFCiTtoKiPBV86feUZDwaLCbiQZkqiLE7KUgPwLylsgWXbQCDyFgUV7KeHIxxySHtVg5bAgUNlQaapnya51LV2XFDMEfJCVCer4a1YPYyzVimsU9jGJJqz90hWaqF/z7c6H7hT1GZgAGQe1knd5hJoSX0KSthHvE24jdgKHh5kDRKSVEhKrDSRRnTEr4QS82UbwDRkqqomVqMhYhKYiQ4xewD4LBH6XJfBfTNBycYBGUiSzUShgNFIzs0wouSTRsc1EZzBFkgESqqWUEZ3P8C6jH9CQjIQEXoInYDYYpyrn392IOMVKLUjxXMdHeYr1uk337SOzQBxNMJQrm5GDe5Mk1Vvhx1PEhZ7jYDtCnMGpMEaJaDR7Z7O23U83QxFhwM5fyBor/IomGcNfkr7YkCXqLZp8O7NsYvgHNbCeNsaTmaMb551Rg4tTMEnOCS9CyA6UZ8SWMMQcCc6mCIdQJikTNiZUZApG8gCRU6tP1zDHwzGdPY0hk8GMMiLSinKv/GT/4PDps+cvjnZL//7+1+N7QdcFZJ9hM11eQTbubTuskTdanAdwd7QSdqgbDcUDoDvbCmvcpmre02JYI29pNKyxN9sNa+Ba0/EA8p7WYw3bEjIxUSdas+ftXagF3DNK1xuB97MXnN1CMHOF9YKtUjLF5O215azS/1ZLS9+tDxonCMx12g78I5vw0BUQiXUYQ4AZmasYS8ysNbCR7Z0GYH/XitaY2Ubw9Wn9DLWvPv7h2UgH3tXHf/oouPr7z4ZVDLZTotuzWv4rG6lBXnX2lypOKxWgihjnWRHqCEYTKHujr5YTPidCW3n0Fw7uWwt6/4/A9dlNcR75thS4CJZhvLWj+2Oklm0a6Dve9m/7tuh7vtIZzC+XbYQ7WF4QiQIhmJV8f36Fijw+sipVfEJQAu253QZG5KuGq9WD77sd72Wv3fwBUsM3uoP5U/HZZOU7SXF/v/ph0bxJKKcJbKtp6YuvkbXDg71K6fZXOzvAtvp1t7bzH1BLAwQUAAIACAAkXVxTl6nWDWoDAACaDAAAIQAAAHVuaXZlcnNhbC9mbGFzaF9za2luX3NldHRpbmdzLnhtbJVX207jMBB95yuq7jtdCrsFKVTqDQltF9DS7bvTTFurjh3ZTtn+/Y4vaZw2IYUICc+cY8/leCwitaO8swepqOCP3X53eNXpRKtcSuB6AWnGiIZOTBQ8J4/dp7/zebfnIIIJ+Q5aU75RxlLYOhSBca614NcrwTXuc82FTAnrDr892Z+oZ5FtLIFhXcpZkxWUx/zo34+nF1H8GXfjwXTy0ERYiTQj/DAXG3Edk9VuI0XOExParfmaaNtDBpJRvmuNiFGlnzWklZhmN7P+rH8ZJZOgFJiQHqaj/uhnK4uRGNgx+8Hd/d3oQk551OeNOaHtqaLa0gb9we3gromWkQ1UizyZTW+mt814jrtXu/JpXI6g4Z9uzRzFfwD5pc1Flmdf0UgmxcYU9IQzMF8rhwmS4PVDwvTBfK0Ek5A5qFWQitEE2yBk4qT43XxN4KZa+j/DIRGZuy0FezNNOJkeRiExg6GWOUS9YuV8ais+XnONlwmGa8IUAkJTCXrDDN9IroptqrYS9wc+KE8CkDeUiKVgeQoTF28ArNpL/GQytnMljO9oCwKUsPfGIMLSWCJfsKxnyMBYIt9Nt145O5zBTz2OU+hhTHwzP68+eoETXBb1KlaF15w0N7dcBUd7Q4FJRQJDK6sFTcF0LepZmwupdxZTxMmebojGd+m3wcUHm4yKeicOr7R6XUWaagZ1cluJXCoMBt1Ln63vXI3HUdzDoUZ6DmtdoKvGsinmtQi1YNftSvfbHevm1h2Nb8ljNyVyB3IhBFPdjufh/cNt3Kt8zjDTGt9SkM98LS7kcKEh3N8m0QQW7gpeCidak9U2xZCaMjhW1DW2vn+RP7ausTxPY5Az1AOFQpBVm8Nt6WbL8FcvKXxAUiU0OB1Tb3E7TuhR74HBCwCIXG2L2+AWzpPmTFMGeyhmSmCwCTdlFilUf12+RlxVSQaWi/ToR1AplBBXddQQlhiXqA6z0NEueU1iZROrDJRitpcbV6Z9MSSNVsP5aNdeSJWN0V9XQGxVpZok1+JdE6n9puXap072MOI0tfMHHcHxNR7HYUJkvirWWZT3zF6GYN6s42aqINR4mihmyg77dRTrOR2xC7ydw7UECMerNV4FD8AvOMSCyOTlCKm8CDVux8Yc8c200xrnfJrpqBeYXHOObcC/8X+S4X9QSwMEFAACAAgAJF1cU9825LRkBQAAsh0AACYAAAB1bml2ZXJzYWwvaHRtbF9wdWJsaXNoaW5nX3NldHRpbmdzLnhtbN1Z3W7bNhS+z1MQGnrZOGn6kwZ2CtdWEKH+q6WsDYYhoCXa4kKRKkk5da/2KLsY9hAdsHfpnmSHUizbsePQXZyivShS0ef7eMjzL1VffUwYGhOpqOA1Z393z0GEhyKifFRzzoKTx4cOUhrzCDPBSc3hwkGvjneqaTZgVMU+0RpEFQIaro5SXXNirdOjSuXq6mqXqlSaXwXLNPCr3VAklVQSRbgmspIyPIE/epIS5VwzWBDAv0Twa9jxzg5C1YKpLaKMEUQj0JxTcyjMTnXCnEohNcDh5UiKjEcNwYREcjSoOT813OZ+82AqUzA1aUK4uRJ1DItmWR/hKKJGCcx8+omgmNBRDNru7z110BWNdFxzDvaeGB6Qryzz5OzF2bHhaQi4BK6vN0iIxhHWuHgsdpRkSCRYg6hjLTMCpAtrc5KafNTlQrEUTThOaBjAL8hcVc1pBhd998Ttu52Ge3HWbxWqWiMCL2i5Vhi/5TXdi043cP2L06Dd2hgUuO+DDUCbamZN3+u7vtsJ3P7Fa6+7IcJeqRnGbde91oaYd+5r3ws23alTb28K6Z12O3aY0/Oe2295nTcXQbfbCrzeDJX78Jy3ViuLjl+FABGZnHdvHWfJgGPKINfc8HFFNGQrhuWIBOKEQjQOMVPEQb+lZPQ2w4zqiYlQSGqXhKR1lZJQ90301RwTUc6MriAExSAky9h+9rIM7ReHC0evFLvPjrVSy2qZ63qx0OKBtd/fe1aq//LpevVvUbQ6phERHSxlnrKWD3CnCk9m2XH/4Pnz9VrcslsVa43DGFKpnmbC+ZWpFDX641DTMeRpckPXYcaYn6WpkHqWTOcXSyVuoakOBV/wP/OMBoJFpd1IMiBRBycQBb0T7qAhhAYDE3ZTwpGPORQ5qsGsYYlQ2UBpqvPidnItXZcUMwQFDKowQW1/ycxhjKVaiIXSIKayhMe/dIQm6tfifoulW0V9BneOTERaybs8Qk2Jr6Ao24j3CLcROwVvYcZjiLRSQmK1gSSqM2YlnED42gi+IwNFNbESFRmL0ERkiNFLuGeBINCyBP4XEzTfDaChFEm+yrDSSOVmGVNyRaJXNhudwxZJBkjojlJGdLHDh4x+QgMyFBJ4CR6D2WCdqoJ/dyPiFCs1I8VTHR8VNdXrNN33j8wBcTTG0J9sRg7xTJJUb4UfTxAXeoqD6whxBl5hjBLRKP/N5my7X2+GMqWAne/JGgv8iiYZw/dJX17IHPUWTb6dXTYx/J0aWG8b43Ee6CZ4c2oIcQomKTjhhxAKB+UZsSUMMUeCswnCIfRFyqSNMRWZgpUiQRTU6us1LPDgpvnTCEYn2FFGRFpR7u0/OXj67PmLw5dHu5V/f//r8VrQdcfYY9hsV7SMjbVzhjXyxkxzB+6W2cEOdWOCuAN06xxhjdtUzTUzhTVyxWRhjb05X1gDl6aMO5BrZo0l7ImQick60ZI9V4+dFnDPKF1vBN7PXnC+giAPheWGrVox3ePqZjJv7W/0koNv10z6br3fOEVgoLNW4B/ZJISOgNyrwxhSytC8bbHE5N2/jWz3LACLu1a0xrA2gm/P6ueo9eXzH56NdOB9+fxPDwVf/v6zYZV17ZTodK2O/8ZGql/0mb25HtNKBegbRkUdhM6B0QQa3ejBqsD/yclWMXzP6Xxrae77SFUr5166NlcV2W1LqYpgGcZbc9bvuHx8O5v8wDe90vvVqlKNfJJQA3qgmv0jv6XpT18Q2wi3sbwkEgVCMCv53vQ1KPL40KoX8QlBCUzcdhcYkQfNTotO77tt73W31dyq91M79/8uUs79Xl/xVH73WPjQUb6AX/wyuAPri99Zj3f+A1BLAwQUAAIACAAkXVxT7ExZUrYBAAB6BgAAHwAAAHVuaXZlcnNhbC9odG1sX3NraW5fc2V0dGluZ3MuanONlFFPgzAQx9/3KRZ8NYsylM23OTBZ4oOJezM+FHZjZKXXtB06jd9dyjYtcOjoC/3z6/96V3qfg2H1eKk3vBt+1u/1/Kk5rzWwmlE7uGzqvEcvrO5pnq9gmRfAcwFeCylPS3/kr1+CMvZEbZrsn62tdvw8tF/WjGsXl4SFIjRNaCWhvRHaOxX4o5HZMatDRk6Zk50xKEYpCgPCjASqgtWMd/FQP26CLRhLUP+ga5ZCw/TGn9xHveSvY3AfRvOpy6VYSCb2j5jhKGHpNlO4E6tj/LEdLr3ZS1DVgW/7wvJcm4WBoh04vo792O8npQKt4Rh3Gs382S0Jc5YAdxMKg0kw+wNtGHcL2qLLXOfmRId+OA4Dl5Ysg06V5nF0HY2bmKi8OtXsBD9wBt5NXzKSsz2oc6xQ7uQZBygVZrYiXTS0g0Q5slUusgMXTe0gObtZa9v3b9QdY5SgWv38FVd2uEynGI1rhq1rtiFubdHXXM7oDIa83LoV9ZHqC5wSqbhIaJJaXJKbMe1OY+cvVdpMbUEtEXnVPO2hgK6aCaiFWKMVmDEs3RSVVqXz6jYKcufp2Tm2tjn4+gZQSwMEFAACAAgAJF1cU5QTsyJpAAAAbgAAABwAAAB1bml2ZXJzYWwvbG9jYWxfc2V0dGluZ3MueG1sDcwxDoMwDEDRnVNY3int1oHAxlaW0gNYxEWRHBuRgOD2ZPvD02/7MwocvKVg6vD1eCKwzuaDLg5/01C/EVIm9SSm7FANoe+qVmwm+XLOBSZYhS7eJo4lMo8Uixx2EajhU17/wB6brroBUEsDBBQAAgAIACVdXFND/mr6NjIAAPZMAAAXAAAAdW5pdmVyc2FsL3VuaXZlcnNhbC5wbmftvHtUU9faN4patcitLS2ICoi6sW4RUFRUIBEQxRbFioLIJUXQKBCiIEESkqjc2o0KXsGCRCrKTYhckhhCEoVqEJCgAgEWJEUuAcIiEkgiWSQ5C+/ut3uM9x1nfOd85zv9QzOYa85nPvfn98xkrl/37N5hsGDRAh0dHYOdntv26uh8YayjM/vcl/PgEab1q3H4Y1bM3h1uOmXNS4bhP75Au+5y1dEpT9ebDpkL/6173NM/RkfHsG7m3ywetjBMR8crbec2132ngsEeSTqxM0g0NSWN9H85y/Brb/1tzguBX1u2Xbtuv3zxrEVJX/98bJGuZ771RfPHoJf+b3T7rHyXncZG5vP8Oyy2/3Ei8fz4a8GJrsDuzLVjuKcJDWp1Ob6yGdNW3LhFLL8kLPZBSyv5RY1jZfJSH7FSFDgLZijngf3Mx6ZfQ2bDH8e/qfsC/vhzRYou/PFgpz4snc7py/oGxpyJG9Ihw1BzNpViOF9H5+5Afogb9uubrLTUUuWGF+MwDYm914HvLehCgRdvZkLfUIibNJXcQ3T2YlOv7jbS0TmQGFJ7aNxezvHd4qKj87OBpikk71QHHuVgbqmjc8+wLin5ZYiE+PRkgs4DMB6kCcqCifK2Er/g+IGRbNH0nXw9O+2aerKxTJTyU4qu3neo17VkDqmxboKieWFajXI0N9U57iTTdmYG44tYNzNOdg5wDW4h0xZb2+xbaO0cmKLrqKdz3zz3/NJjqCnsH78cTtXVTiHJ4yNUrYrKAiz2OliiF1o3jZdiiRLVMReRRsEQ3R8c1DeOMoHp4tPm7wxffEJSl4TSDKCYKiZFmzxGD6SAbEwqXpquuVyCnK7j4xjnr/AuhkYtJibsv7BWcuJxvX3vI1NUjapLwMHJ5VSyesRO89KuzPSZ0aO7j6ZXrXRFWKKmGvzKkKZm/2xat86rUMrK0bNUveLWqDqo2u1x3B+/hHkGz7pewp+/Lw9xM/kBqyWQtSrHSVAejxSgCQR1+dPAfCyhMUDUziblp9p71S+1mpOkwkxncqcHSjJRpKnzpcqV6Sv1VGbROaHpV/m8Id1Kfr19Hgcpy5JtFP+BIaKQkzqngfKg9Z7P6V/HrfMacnHKy73aYmiMmHoiiq8hk34Egim97qSIbOBwb5vt80pwJellgYV280Py68kCKpYSDWzZfSGbGE1UUCUMeYouuNbHwh3TOIALYC2MtEQrGvueIDYLi8iarxzNrK84u1t5kH7UqiRUlN0fqFO9yRLJiLqYqNh64bJEM0LVjOzitvGP/67Acs2APr94JK+pr8HhCxk9ymdOyhWonnMR7LwmkXUw+EcLgW2KRg0YWty704I8NlGCUo/I1dsv7IduK2Ji/5WtbzyiVlkUK+OIdmICpwyL5UqhKhfB3ubURTJ5c/kVZUxOjl0sMtZQPrYc6q/uLrtAjIRdr57vcamKOqOI+kPLuScwVLISOb1DoJeOO3N5rqeJ+ypgglTGf7lCKlYdbGldZqOXrbhuFJ9NrNzUoKimVO/qiRK5oZ28CqH6l6sZT/uOWcYRup0fjwYknlVooolE/c2PiQbGFQ/4v28Of5YFblhSv8cK3t1GWMku47shBOLFZSZDzCATMdMWiGaO2TFKgXxcxk9pyksPXQk5o37AxEYgmhI76ku4G0lFo/qjhYPqRVsjkZag+Kai1OrxqiP6xhUZ1LyHZdKBHNNYppCvSeV4M0QCkKhsLg/M5PkofURUM5tWYj9HgogmghReTuiAKnSOTtSONSYrjvktHwvL2oONuHiF4V8Y9uyZLa6rwqVtwCa4C4S5Wk3rKJZErPWRMnhFQCs9CGMa5G8/cB+MRb5K1P6JL8+MZvZcI0acyYSa+p4c2sBziT3dYnKrLulgFtrzXtABwZ6lI2ZzSu2Iwz8KsDHnukmrBYy0CVwI14WkKOljQB7zTEEIIBKUQV2hAzgz56roHPw5cEDfTeaV7IvIdb7mc97QWOaSw4hlcnbgYLtCLlCbvI0jfRGIWO/VkRtq5lUlLUgYi2YpqrdEjREI53xmw3Jhe5fuxCwfi8zKmLsnqBmw+aELDiXnqadHhN7+X7R9ddPkJ2ZgGwKs1BlR4U5cC+/IaARfRvoBHoIyiF/elZ4XrsRKHRLPJZwDZ0uvvLxTl2RzCUB+fdS0/WKj2cZ+Fb0eK6m8yX/JCupAE0ykoEZucL0R6BNXH52vc7FRjjba38PHiUpxBILlP6SCvqN2SoXLSRTrnKHxui/qlZ4cuy4pPxKQs3OAsAAORfY6pue9QEIci9yg2Szu4l2pWCMOSdGd2rQ9ZQHspB22i1YcA35xWmydb+NWsfDJ7O+l4mgMn64wmwe+vMNoeQJWbOLLQWKrHOSA9IPOYATrl4a+LtsLFRmNW5fqMUHsr5VSxXVdUFG9Cxq38Gl67ZDajguwxZJLRJfztqm3I3lHKcSWEXOk4BHuWW4jK5d4/OgZURRWeqsq/RY752GDou9p6P1GtHWrcgfHskt6myhq3B+VHbNSlAZxvGPiw7LuEa13KUQkrrJBSU5ZwMawPrHEyayM5N0m39O2NtTm08WYNQ8qTz9xyzdxZCfvZn3V8PIOHe26v+5fV5L3rfmlCxiNYA01vHRQXmTAySDS9IdOX0sfF0UXg82vth1YG4W84/4IY2S8zP0sXp3kvDjPFs4M9bFysdHUYIkp9lxkiWBJhwUyMyYobJyC9rqyBKkMYjyFYimMDV6/4Nek1BPFa6ssJeVHao64ESxGVcFl0UFE7sDCqfsKIqW9JS/Kr45dI3LiydB6bOmzJZUuu4PKoF3MKIKF+QI4NwMeiSswbwqDwvG2f2Sk6Q6aS2blqSeH/gmFWV2tKGUHDuDAs9aMkkdeJqHx3GI1LM9qRmdwJkTtGzhB5z0Z6LrWJbJmKDvHLqeXmyTxTJbXJU3fYc+bHcDGxCPTphMQPi4BS0VhsUHh3GFZ9jQuwDyGMB1Y1ne4l+PiayIHT4yoajBSbEmPULjjmOUO6VqakinxN0k9p29MF13272aIPaWEeEjdztldC/tVAqp98zXGZhxGeiN0SnNX7YPhY7okkiVRUlaPtgMuBD8hV+58Xra9W2XvOvGviyGz40LDsm5yDWBZ2cmJK2jn4TJfaO916v77yqg3UxlDsu7tCcl6ddzMuttG50/cpInhpdaNtfYhebX2vb3rvO77wz47tGbJiiJMUkit2/g9OefIFsRnE98jgU8pOkeyqdcvGH269QeE0X1BWOt6qWv7Qmubb40CpBF3+uZ88C99Y5N/vccljFuM4xn59K9XGhj/zviyBeQtwqOczA117ru8pbkpPgvGOHffzZrBPccfv+cAfoC++z94cOK5fe+PKNWlFTsv5RPGvv10g27Lui92Vr5dqrfWK2M9683Ke1/9D4eTJkaf3drhZxk/cstPGs8nUCEhgyxqCxCq6PP3W/i4cJzbnQeFvN/li94v3sSt+J4sZgl7gh4g+2VZBt823/pITIJGvKrseaRaMFCuRFiXtn05g/8O/BJSOyX/Spvf2yHrIFi+yMslqfp6JLFI2AAwHExeaJ2DYnuofpAj7hAPZ9hHO/UEL59Bij9bpeiKBbgTnIPs9GN+Gzw3yXHVPbCBYCTppm/cTMWFCK+R1/YyxbkS4aAt1C1GkNUH8Olr5VEvSsxX5MB0SB/p+LEeRElAAkVuEToCsjBOnpsUuOrsT6iBy1gj758D7YtXLIlx6gn6ZD027wYeEqLZvCw85Muap1vE4I4VfJS8hNGym02UVgpDvdjEFxxXt5Ge7coXH+VvCzhaIOQo/aVr7wg5qfDyOKce778kT4fMHTw9AWBY84nO8XpgK6BESFwet47FjC61ojFeqGE/h3GyyaGs4yS5SVcRQ0psJ5wrolPWeXqC5bHcT7WbjHsnWwPdZ77uMUJCD+ov994+w5hlNeUTvQjdnOQKNh+fPm4tH3P/a5GE+ULiEOkv2c1uZRn9taCnLuOVedCxpJlOweYP+97pkTVVPlgRdFe5ELtXijiJ/EsBVNeNpiOVKvf/yMudyMVm30emU6GIv6Lsg0HG3myxCFACf7kWR/GZtwAET/618rrG4ka3hhCc/oPy8JCFw56hnt3/0ezDLVvz4hb/B7PDXgXNW8BWx/613LBT0iNutgB+/5E6gJ+TLCR9ZjvYp1X1PpbgGNnSRT3JY8GxoZDSzL+fVDxTr//oPTS90e8kRC9W+PwFbPAzArgQziE4+FAb9gxhXny6hD0RJNU46U3ubwiVEr1SG2DB2J+Gg+TJSjKNtQeV56wQ8vJpn7iGhQv+pPyC5eu8sUNqq0xeDk8IZVX5flSJv8mAlKBNjzMFjcqdfROTJj54iOvz0Q+srXga9X/ScBXeG6keL1mZ+/rR2MZPHCROFMN3iZNfY3DA6rjpB0ZBbLGLlI0XQeTpkRgKlBCnTX0+ysu02orQCOmUqQf8YOXQs1sS/osJPlLUY+cy1U8NJhsSgE+CqZu4wat+wKZlgpSiK4IUUoB1lCOVvcYL0n0TzwozlinlTQ6Uak4On48jZIfU1n0Mo7GIVN39a+5OAKoaCsPMph9j0ki72UyaqR0CAU3gRyM3HKox3x0m6roW2n8ABCuwJgqaN4Ey5XDWmdPlywCUp6KZDXRVR5dsNBGkfN9/gpGYptDsNadeuM4AQtxYfEXoLlBcpLx/svKDZsY4NicZdUlXJBVrMis3Nbs5Cg4/DOKyZyoQUV0wq/OaxykIPZuJoQuWbW4DK7ZS4eZjVGD7ewx5Fe8u0O7wj71RgsXWowTn2KALl0MFvHa6+ZJ88HSeOnBgYSfXYoeiUYHLOj4U+hQTHlDMj8UInn4ok/chPAzNowCPWJP7tCyqpGJpM8W9FVolFbht5tVjewFwv8kUSDHuj2a94qsHFHJS8cNttkqLiTzeZWBwIwyVoMhGnj/Ub/YFcxd0AICejgOu7g19kam6EKI9ARFTo7i+IJYCig86fqLkkuT4AJM6cPZ9JSAL9BP4gST/P9AhuQzwEHOMyg5qiAXLK1FslKCtnFCX5J5eIMRiX6x2P7corL+c4X6hVYi1xVqiCchURDtORFeckAx+Ynl28hTdJoqQBh2cpNOgAcdp/yy0a3BaX5DeaFcwb6wHBb4gNKVaeLNFwjt+UIEhG21RpcxuBHjXofq++gF3ywhhOwcD8oqzHT+kAqXcZBCouN9j+5vDig7bqriraOuwmxmhk7ld3NI4MjibpcwycsnFfU0uVPmkghRcvoIUEw+hjcHTf7bwfkMj+vnL6AIsys/1UyUsNrfuV9vQAWTqUSCYkkxaMxhTo/I5G8wzNO5K1uTxYhrsrdI36KmEblzYkNf1QMn61pb8FN1jIt5v6hhLMLR5IGEJlLJmS+mHlMSimgyyMfuxJyiygKnujYCPrYAUzzVpX5U2eHCpGMNiM3REQlRZROos5q6eMpM+yIK/qi5piR0DZJ8OK6M2dtqlW1kGjNlhHTbVD3SJW3gH6xID/QBJ37OcD87avlpPZNPhAwGTzhE3y6hziQGKUszyNHG1WsH/CueSCxSrN9HTbzP4ZenylrXrhe8z+dn8zg9W8vyt5+/h/88O1xchL3NlDat7HiWuuD3teOitS/e3Up6gCCBtbLbbpb2axWvfBs86mcOUhMolyWWNdnGm31yyrZx2tNJiFh5+k3/GHTa/+uqtY017GTp/8daPkZfnGJ15Gyb8/gfuP/8vnGqmvj5NEwSz8PI2P2pw/MBVCWfqKbZ4+HZmMH6a+UQ8DIg0isUU5gk7tkrVVoDQPi1ZiRiXlyiRclpJnPP4QAlD203J3T91vzhd+xAVxH6V6aitKZ/3Vk/1/H7/JUqTli7UPP1b7sn6XzefOHW8MKHJGzHxcjFlbvP1D4qrXDi25kpsQrwvb5VsMRzx0CX8yAvy+GN0YsxbTW2Wo2WZKBKTtbX9GFujkmATtisbHb7Bp0l+tHH/rjnzAyWCXuiN4OAfezNqttf+Q3OsjlOTUju17n12RKVquq28QemaQjtmzesV4ifvMxx5INlGGS9Gqn+IcyU+GYipjf+wBstK0PCDQds78gIBZXFz+vsERgLk3h6Dw9Ps5Krpojrmx/ls00NNenYKk2cqQLb5Zc1bS0QRsl7NFF08z2i65U3vxSNKAa50ZLk3cXIX9KbmCxXdMfxYKln2BMUmcV2a6SACCN0PgMygID9eYXgAmM2gYQEFrmDyhjRBfJ4/FndeE5MhJY9EYJf0SjXXt2EATmHfZX7N6ziTwSlT4woyWCnlLxgh4UAfXr2aHm3pGK/wQOzIMX1rH4yhMULJ5CODI7kw1ONY6PdjgjJBmrS8LqlGZLEy8dfqseECJIntbU4Oy8roc8FPDo1zoBTdWC5ITJ90JE84YhNwXMkc7rhb3CxiIS7rK3DrTUev+qV5YQszRijBkVr/hhm3cBEGj6gjGxG0NQwqpogtrT+h7U/GBqE4T7i+5eoD/pS31tuYqkv7kzyDe3YJBLNdAEm1TT3gASlUIFYT8RMFBOWrBMoLtAiCS67+NzLFTBuaruxx9CokRnU12nGnH6OVrLRx4cuprPAzQfz1R9Np5tZhe/as21eo3mswL3xPiy9dIMDg55zF+7oZmO7V7E9Z5HvON9GoOfHt/vQUXT5SO93nEQfpJ10RTQvoo5kSi1r73l9XksbH6fimuLVennK4Ys6dLm97sJQ8e8+cZLhggfZ5wX/YQzSeZ/yRbZPzFh8mqDkhbj1+uRczeOU9iINQ04J29BsnZpaG1OZ5xGFKPFTuC637MblXMxpju4l1SfQgZWwkTFk6ZYoCbXPSi+bN8+9g1J11nvOzk9eQS8DPhJyOqNWAJCKrpThUrJF4L15Wd8HZIYRwzqdx7SbL9+XP0chYdvdXVUxqpAi2AtEPQKNyun60Y5+8hTzhCdpbSQWzkYmJrEXW/aH1A1XEax5CO7Poc5yN2wJ67CQOb/y3u90+T+2QqvJJIQLhR++Z67TK42AsCU1lWstImu/+BTO7RXgXoSCIhmyz0jFOXvWVS35w8clL0ZWTsKfLsQGdwag01RZNmSzyrCpz4cgJYT7+7l3+mzCLDqhL2qdd0a+Yu1BC061glzUimGXmi6r439Qj1/oLCoAl1vn48XrVwrFDWa+yteLXyKtZdHgJf179z0vDy0WaX7dCs89NXU5apD+p+bWhgk0S2YdAh9Kg3Cn7vWzEFxHvRBi0t5pz+uAp9E+5yWTI250+5+z0i3/FEhU/0jL4W/NcorYcycqAikNvq3ySujjYrBZDgy4iIAFCRf2UlLua/hJyZ5CNZQA2K8MjgdURZQqBFPP+jUUphsxd0liDBoVqkXUVeTCjYo3yet8AphgqBB1Lc4cfdL3F84zNXp7+CYJKveIaVNoEXYHyKVy3Z4ht4bpmpDJDFAVY3CqGujmixbCoax/jRNUiDABcUIjUI6/1jBUpukVqn9Ogw3y8dplbsE25o6fnYQJxrHIlgFdeVAPo1d35iuuGdxvfqhOAITPSr35ZTQPEVu8Nds/rYTD4m5VUpBpVrTcI2CQm2tSXCBGOpez07Om071jFaKd7tm8jP0jf+GSCo9on9cdS5ej89kPv0PCpU2ojrYzP0jsC2vITfsa8d6xUwcqo19QtgeHxpfPbD7+fnMXuI2v2xj282zPlk0oze4ePLI5YJqhwwV+O50wUGL4zyUJr5yaSFkm8xfq5XYNTG191TvhAGiBDq1Fjtlk01kxlceT4+J9/n2F7FW9lOQKOmXsnTJ2X7vMNfb/5ffUTP23FDL1cqLYRm8Co+OZDzc5WNKymBrJVIyV+VLaia7H29qYbHxqyu8H44dslcP50wk4LXq7/cHTm0Fj57f92XeMRI+PgU73JJXySotKPMtWELsslKvx3ovc2D+cAm3kEMendGUf9aEjtTBtJbKKS1RI/kaqdseLGzs0FMVHiJdIbEOZdt1mZqjtlcARrtWzYuWGz0EkJfNz+xqWZ3X/OWjqc/+YrXFglK9+YGkY+W1bNbPIAZmznjJl1UnSfz5Wfxyb0jYRaQh1t6eqOdJexAtJIQRkJYpBZLLLd2/l5Pia+BTZl+d+pGvw40XK1SKv2E024iF6AO0j9O6oZwJGZDZwLQ2pTkdO9jmuiSL2mpF6VYxGbiK2cpiviyMo4FpD/XWP8lRDX5pIcNBh/1co998YecSCBFTxjugeJZtYJgw4UZnBT2NdaHnmal0650AMo6Y1YLEHwY4lvYnVQ3VlcR0ZMOcP7jTjOWSFuJk7x27diAxqw3pXetJ5cq21lfLfvoXbKqtYBm2sVbPVE8pYjKSZmP/dX1zz9/Z+Q+EBsTfX5qkPI6TpkgsuKCMrFe6Xz8Km5N37+QHDK/9XowdGwlgwPkokWEOUeCTD5ofNaaBgXNXUVxRRec3U12RG/KK4YaOPEZ4MbwuqBbgQQfS6yEYpFPf/XQE6n492SC51v8uQp+7ok/G+xJuPgzaWHH4psj0czNV8s43vWQxuS6u2X6v2Of5qoP0dGgkbPLkHWpQodDNdtPZr6XfwdN6FobGVp61r3syebSO+Vk6//RfhaESfYzSVxqd60/nwZyWD2utNHUTZroX7FhsCjlNt7BhYCkmKb/Aq2kD9+wT9ppxEzZz4Y/2y1+CdFZ2zUvreUFlnvkzedsUnYa4t2pazbd9R0GzB3r5r5Rxm4Sq8Efz4J08klPnYbk7a8/AE/NABtEgHgzbtrxJ4GS3A3Fl+dca1XS1N1V6X9pv+dwsVhKVChE06NoPi3ALnRo2DsqrRC3FcXZVv0lHLqD54OJbC1L+Ie+IqUndcqRDgdwVs/+QVWtANYOWudfn3l19GbBYLKb8MJYEDaza5rHmRFqalPE8RGf9e/0Wx9JJWvAUTdg6fYxNttDfGXeg8YGCho2Js/v6dD8umyDavowFLCb8wllfFJnb51Z694eJc1AoEUYnhHBkCDfJllFzKBgVV/stUxOaMMKaPqeXhb2jVfOZHy0P9G4jHB1odvzAUnsSu9rrmz7kn8dWilxHnuDYdWChh1qaENJxQ9lJPHBpaEz1/A7HaizoTV6fkOXhkntW1bQwRLrd7F0qXdDTOE7OEHe2eUfRpOYZdn4KTOTFhe+Q9h6WX51vERR7BfLzsGRv+XQLereVXbVoBUD0tEwT9sof7XCZc+nPUtPYb7cBx16Yjj/7PDjLVerx87ck7I51Om6kpEGgalWiVP1w62UdUl6TsPVuXUbc6M2S3uHrsxAXxMixYu+N4Rd8spPz9v0hD54skjA93Nn2Y0eEruVBwfZ2p1qflWTh87hot5m17DFPYPK7/Jn7AVn5J2Y98dBF138Rpag1hxw+/jvJk0XCRvVr/9uuZeBgybppXaPih2UM4Z28LHf0y9QYbGwQnjHjeOeSPVJ5WSsom7cWOMD23j0e0pupn7P2611qvlnL6xbYmQKfpwuH/TzMw60PezvR3Wed2/+3ETuKwdCcs67v+RIbhmPa23760Y+WjTFN3fLobUHm77NK+vX16X1Fj8N0N/M/TfZujZbX1jxPRFrXzEEaH5dYyO4U49IQNskm/8knhnNoYR9Dkj21N1LdUdWpz8th15YGiuSisna8fbtBO0Hdh/CsRg/UsXpYhF8mOmV/MV0dShIC4V7DuWXt6zUbWWX/i5lLDgNklaSZrovkqi1UKDHR7jZXMnh7DDDvXwuhLc6eND/guesUgogPeCdBd4g08fsN8wkaKrHSRrlQKst/+30i5H/oHCZKItOk97HTnd3Tf3FH1AvY+hrTWlcFVkrrxUEjq4MfZucVx2TWmIG53BgJTaXqWFlNL4EzAyvo+N3jZp4d3jZ24nFcTGAyRbklSp/XN8nEC5df1z5Q1ZU6/fC/pWGiHggHJmoBT9kOKBy511Uekj5JOYOequvn287jvsnBDXebPMMvpVcBPmfl7/y5EDbAiT7kfjHbUrGM0G+qMvXIfqoVXph/uvL+K1f+YLt1hLrMMuUhhFagOS+fJMib/RKj2o+46QWkFW9ARTLjB3ETanTTlX3uxxlG3ku3UIvTEREpdcHFcR3cCRr0WfuhcBYFo/J5mqaEoCEXKvxGkFR/PHUihMhOPS3RnH7AQU01aMTytJLtbDgByaSKHa8niGDnMXJiL9xggfEXXrc5dzmQxxuyqpvMd3c8qsxGK59CCYCjrjHrEnuVCN50d3tBOcY8+BA62knBPZ5PZ7pZ/b2yFVN95kq6bpZk9B1xjAIrG8TTppLc2ASrD8uYI/p5jIeDIeQyRsTt8MtYKVa0bUkSXoBf2n2GgD2D6Ec4Voz3xFXxPlQP/1b2mlZdzSz3395GW4zt8S2ZYR0kbCWVipCkQwc5Lj2jh0V1txNVi5ANdjLYANN3BFcKxQzeDvq+fEoo4RyG2K8f5oTOO9m1EUZaX3hexGsz1VPCw2bvG/277ui1K/v9PW3wz9H8wQszHkbDNDqe3XtqqrJc6SzwCkpaqeO2ILw6Yd/96KOmjHOsdmb3sefyWm5iP5JgtrZ/zkWfRKT/TBZvDfQJmVutNPMz0y7J1QwVp4serITO+qbJ7CfESJGSf/7x/dBxkYkyQM0o/oYKmkrDHy3dG9LYyWOa9/b64qoJCqoVjB4c+UX/iZ4vd8pvSbnync9TNln+36VNFf0D5TcvhnFm/9e8P/xobP/vEG95+UM/lEDqtUsApCKrtjeiSW+E/mFMEYopBy6qUpVTiRqwxWcpTa121vvipnrEmTVO9qWIuHeg7Ls/AAngZZVoMzR/FjciP2x02PhmW9crB83cnj3uYP6H+Lh3zNNia8Oau/jkbEsr8kq4bTUVwQJGT2wFEHI5IUXac3alCvg0WNUqENeTb1lXwn0p+p1cDeFH1vxFSJ4HDLHgH6y/GLBQg8kTjPZMPpejmNXCzxyR3PSCaxXKQCxZZgmqQcvWcP1DoOpG8AALRf/wmBhtltaExPF2eho7v9PpFyV6qu/yZL/BE3kxfx8H8yAON/5c0hPmK3iYQZmKa0qZloSq2hhH+fMZfYEGu2rb8DpCs2MnMq1kgF4xEzp5u8zjG/dKfMCK0impgAOth1hbghkGbOreV45dSeRR9tF7XOqx7bUWnfvIzJYK/RG7MRVg41Z9w00dJeUdUjDCUzhyhR/bMuFaxcEn3u4CvxeNhPKKDLg2wi9x9S0mmHKfrGdAEDYmTGiDbcKwzP2kO5JaSndnw0+fotXvXLNqepcV8d92IGmQhpB2bgxAS9eC4Z+6xnsU7VnF8iIyx9WFoOBhjp1DXb2kr5RxVMD4CoI+VobkJuBTaAJXUP/+hSi8ys+/3n+h9lcAeQt7s5JoD/AQZ/xdFGhFw/5Z96EFg5T7byC9DBGGegT1e2RQH7DebIzv2CgzUxTxcg3/jd3DrSUur+8TzOYUts1p7EJFjyPWXRRBMVe5Z7Gf9QjZCPkBfArT1n0E1RMsst9+E99Xlyg1qwZyk0eEA+esbm1cSpcFFgmYdWwYkeFdpb8e7y9vCo6ZUzp/MMMv4iBqz8Z0UpQrOEqg50rvoEofnA5s1Af80uJcWICDcSQUzFTaxpq5lXFQAkx81bEEu8cFlSye7hEumuuVYtFk6ZANqgP5rAAh0WPFe8luO/BMvpvKfl4VrQ4bsKLHRicmwib/3HAOzpn7swlvS/OlrPhdQae0+/bBMjlFNj9JWU6TYJHph89YlrwfsiJ85QiC+gNz+NEVPImvEBcS5hbHxjXRLtk4m7za37zb6c+SkL4UXGzRTdYRdpvFR+zwqQaXBZGZJ1kZ4bTrfUHfvMA2oGSrEE56/qY82Wth7/84YUr2zbkasakkPpcA55YW8l5fbNJw2N37PKNPjWwvcTvuspm8OyWjiouiQYuBoay7oW8J0niniAjIR5UXf04x7VjXDvMHBdLz5b1vRFXVJq2yfQU1CXhMu2CP6E6pC9FZW8R4qFIa/r4652mO5Gctee/6KPmd9FITUxyTUieMbLtKmJ5MBM04jIVNjt++md12RUt1N3aus+9/WhhL+Lyf8vNpwBKltEuURF55ggKLPzI6ZZEbT7/70DvL+H/x7+e/jv4b+H/7cd3m1h7Xlpxc5qbnDC+CNH0hbk7re3XnYvmvkKKmL43TUbuMbklL+/IwMXKjPJ/+BBjrPXqeE2ATVXNYkKZGuLqEHsCQppYAREKguMOM7NzkLnMWeSzqYdfGLvQInR9GO9H9XIg6wSCkq24alAYS2b4F/m15wi1rSykC5NIxHXqKIhfvm7CzHHsl7VokjQiLl3AhPu2vY39PF5s3TE/b96J7AhrcsN76lF6a8vm3Jo03ysKmpqy6AkvvgdW+u9NmVa7tuuRevrGP1kYsrWioanF/l7Dl43YIceeyqTO+//oIucxn1OlvN1ctKmzVBSbdwWroyG2C/ddJDlI39z6ehlfoibFHmkZJ6OuNa+Nxqu/Vv2v78+dNrJEUoO3IEKa+v7M7A/ogcKbpm6SpUX4XnPum4Uv7/48+BGNWga/bQ8Pf7i/vTEmENZxzebWX//2fM002iXQQ9fF8PmX0NqB2BEcbL4vea9Joee3SqhvH5CqVa9NKWQ+36rI2nE5F4VrtSbrNLeRzSna4aQzDEBWe0o7KiNpKhH0Zbksgm6+uB0s3Q6m4dKRGmukqsnVgAMUTmvY4SI6qdbal5xExJqFNAyaHAjbY2lHz9PHW0ZnxPfzRjYSNZDDSAMxzdtWpmim/mCaWAsExXwtZ0lnFTv0X1TWtYKMCIppHaF/xU2ZKm5VWI5/ZB8L8aKcTXPParyqseheQumfh88gI2XALsX7Tlek8CWMZvFmylKm6rlaWOqg3f0F+H1RomQOeFcaZDIlIm58BOvEcFMr+9rvmklEPc9UStGATtew3hM92hMAF7chznpKd3IeGbFBrq35zjqlTcek4e4afzr9I2eEzSP/KgIzXxyrJofJHz0szxnSxvu2dKdM6ddXpeS/Ueh0le+pDkJTZWGuzdb8xoFNmnidkArFHER1+mobNwZikfcGroSZGABBItjFw3gCq8QK7AWWIu41ZZ+RO8jX16UUtyhAYziCe9Ilj3VfTfz6S7NirMTR2Abljp71b9aarcA6jYN5lgsXbjsXFzxtDbokmJDrX1IhY+JhnbcZQXXJcr0YtOzgPUCAVUZ2+SwbRkqbZHbKIAV0Yk4IioS3ri5BkOzDJhnaPbtki7qZFl2URwiqhFbJqs7QorZUH0akR+XDQxlhGJjXgh8/6x5amHd372a2Q3sUL5oqEuaZqifoIMTpkm24mocJWbItpniQ9Obt3Nkw8vgVN0AXlT2M8zwmqUEGfAS/4MaMQVOKBjiGX4YaROgoNzxy44ZpzgKQpyF5tZXQpWSIEcfacJdWUDJ9J3iDdWeW+Dd3UG8DXQhrn4t43r5nv6ap0usw874yQL6L5LL1qevTCukC0ObfLorMU42jWS9ERwoL9I8RhBHJkQJL+jTlwtpGGixNCGQyQlqoreB0SI22MaBvCEL6Jws3hmOtFttgkg/Oe2uUjLRSQqmyy/cOBONaK+SEOyVbRbogAuZ6u0c/rr+Qsg7XtuB/ql/nK61kZZJmdmfxEh7wFZFlbed6B/cn4S2mqwCxtEoUzFA7QvSN1YQUTmQvRUyn6ZNCrFVkl43Gh3uvCZRqn+Og/2KVfyorgwAqxHm0U0Ymftw3tzmvE1Y/9FJzljBNWllez32PGPOQ186DWqPpxGnzRZcUaiuxHBpQUfbyTvCra5HG2YG6b24BI1hqIY9Wg4PcSuhbHebU/NR+QbgNufabQQFFB+WtJRPiB4IyVIjom10jeI+j0TBcB/D3o8EoseqolSiV5iCkfe3HsPYc/t92fYixJRBrGY7aVKvMcS/CkuRn2iKsK5SgHGjaxvypGnPBF7f88bi4H5VkVoPGiVgpjD7V3PNRtUZuHqcNmgg9anC0Quk47lCxZYwEUZWfjUI6WW5WIwRbY75AVy6VHwQSyHS0lj6mmhNfqAtePpVq0dwsXZeK4bBlWNMz8Y2h937io3+Zt8/lD1AsHm1lphO3A6KXx9g9527phW2C2gclCy+VBJeHhQdJOQDeyHf2FFVzuApedPp51DXAGdkoVzU6HynukwjOt6g9L/gX0E2X40Sg6BRm0Yb7uTJOlbQwNeZuUGfonvZ3MGr0ONP2w2e9SeKcV8/cfYPFIg3po2onhLLGms5u++q/L5alqZJOH9IRILo8iUqTr0C9/on0fKLkojjF3kCzpibRURZGhG6Ci20rkJOS6EQJFihtpJm4EQYKFIZIYKVIMCEP2wjRcnqhoa2npnAjSwr8Lvw0/ZUvw2nJAbLwsszk4OC4hqW2dH02HgTj9xfW8Yud6FX9vf94kwncvfbMqVCxckmtRQ/WhnO3c0bMUdvZ3FIRa3iiSz+j9JTbGl2sDx+GIyDRe0R7Zp/fxWDGrMMTyl4tvuqVvDjc86Mk1579GdeMtnkKu2+5MlZHMDxsO6TxdbPdqL01WC8821aCRRtoEiTQhaQyrFAO2zk+qU3L/jNOQ9nxvGIAMglSxlx+h6We6mPzsstjUO0Y7Ey9ymOpZDuvfip0bGp3ruMrZvCWGQAQWMr6QI4X1Zxmbv8q/pDd8mz6T59NT0nLz63Lf7d5HRBq8UtpfhrdjKwKq1mH/94YYiH+kgCIThy/pUTQzH7FMRRXre2jIcoSVhS8FHSSnVNmLZYLQ2SnpLLJQaFXdHZ94ft80y0TBFO9KwL+kWV0F3l03bI9RIOzoCz7vtAzTwFNofQZnT1sOjFdqPhnjtdBXQl7JBwTgn2v3vO8JtvxBiW5xbawW95eR5AWZeHD/Zha8D9G1u8Cnn+ei2qiWQh2WmkU/fi3Jd5onWZxDR26BhZEErZv+a39DbC4OO721N1S3HjKF5jaPMAHkl3b8fI44+l+7WduDCFWM1OP1a1KIvH0WJvPC/6cCO3u4go7suzFFYQobgqtvo5rKZ9UKtCCASnTkbFREK5FezzE7gXyd7qxy4VrxADhJJw0yO00900dpnT4YsCza+uJlLmLoOFBL1BRacuL4H0g7S8IFTKVXagr0EuHtgTLiVBKO6+kZlcFs0MT82PrfHlWBLqfodZGybWFCRQrgp56/dysCOdhuXE8+ef7W4L2OS5d+Y84c/doJNl+tSZtYe5z4Fcw8/0FdqwzBp5M4pSek/SqZfDMNOjZGsUVcHZS/HpBfNMwFroikew06uhYaI0cwmWhQnopEnLlSLCqEOjeGQfu6/p6Mmsez2M4r4BLrYTaQ5Vz5XHM2Hj5RLXqfRvYGJrsmKbPqbTJcN87TSfmosfKSpBqW6j8D5MW+B032QzT+Uq7SjoazdCQybOsL58wMoeKhGQZAgxhm0anW7Db2UbpVildw5DeGis9UjNgUCDFdE5ik6Dzbhmab1beRlVNIrlDyxaSNfuKgTEXNP4yP0sHUz6xR+ar4N0zGEBhyckY89sqewWwxjq+k/E0XgvAAMnUV5CsMJcukce/2QtHdg9hSghhgqOKzq6qPubfw2dv5z3Ce8Zrq4p8yyn/5xPJWmVZO1IGmr6ZTZe0YmmklQFZBXe0n3uprtxiFzZyX6Fx0KlS9AkzD2ehtTfzioVUhlsWO+DWV18f5LnU4j21SjIj1/snyDv4tQPF6UVLTrqITwSkhluxQnaQ/OexXejKuzkcbLNUZ2IO13X+qoEBdEN9iGr08VXIEev11G3Hb06ioFRJ2HeyMSl0EiGOUSk9zhiI0RdXJcxTpf0+hD7++FdH/Gk4tTAVb+y+XPNFo5eVocXZjQ+iGJPrG07tBynXnrd8nGXpUyhviaG+cVdtTwrIRGAuCDKDL8dXWfcShh2YkzYOK1E4Vjpf+qGCmi1eRzNKg1kBP1SECgAuOrKApVBdHOdgr7/BgWYGwCbv/ctlwNW+sbP14rQbWXSXoWZPtSw+YWQo7x7PRv3Qauj43ztFJKrcUgJVXdR1V1tSAitHR1p80Ndba7AEiVSzfHYYuFUliwxWL3VYsrVBrnEFxTF8PJEsiXPWU85srreMsu9SnMpzPvuItLpKLmir2YAuqmMtVwlkoDHqYyOLXdsLHwMVkaTlCm6q5T+UIHNIB4aDjEw9pW0Sit9FJiSXp/+wAa1QsHa+a5a/sE2NB6rdJet1I+/87CIJFtJlo3AYDi9Wm/t8JLqIuHUAVCF2bNa79L0zwIWEXiDIN9EOTDLaxhsjM/e7JUVZLI3NljUXjtS1nh6Rd0j4PX5iTx94yhfjbMtilUlU778kDruuedezBB4djRok8J/6CEcFmtfW2r72lIRk3ljy7y2pEYVxyHoA6msnAAQu325VMxw4WlwQ7DAUbfc8YzNd4ISk4ZgbyLU1yVdkQqcH6+HsDzpLfyd1qHKjVGXQmqfFlN61v05gkHdftd5wDAyVcmWEv3sOK8HQ1yljl/JJ59eAqY70tUH4r62vuHuSHNJjSqBiTPPz3jBxpc1LpMhtcyreYNr+RnV52fEmNdeoOmsdR/d9/7NCB29MEXp4kyNr3TTMQksALk7KGmnuGVXz6MXP8RYpp5akmNcl9T4xN51+OOah/auI3E+IPJhbACo8jM8aDFf/Me/90K4IfV1d01zFCEHlFi/dph/g+AYC9g9uBaKRWHzeH1/5iy0DtydovvDR6RjOIW2Itg96NCYlCsBTo3OLbLFXnG3fnxvCfCa0LdkooU775ls0yZTuAu5HHL2Yw6/VydGaqdKjEivErE1cTXd1oy5p1n/1lWtNDCOmii6H+ePuBAaZv9qtJLPGReGdMaF6czScXwGCVJO5mK03xWF3tXYmQ49HYA7R7/g+NusUxn5V7Tbz8Gt53FTu29xpubQobB4dWINrnYlcuqJY9lw40okNBmMnqUTFRBsekupdbqBWk49E22L5A6zzKGYSAlNECyxXbpi1QD365nusluhl9zjUcBZ6J8yJ16dNPnIjjR+PkLrq968jb54hc5xFN7um7sT4dDvfN6WVIposme3ejNdPvPSI/a0rLEnOSm/0Ua7q568ePuN9V6/APi8e6wha7vt10xDp2/DqVlCXlexRiAPLvxaZ+ygJlf4+/h0g+BkP+2bg6u103ekgx6xZ1IH+9++s6vz3Vu6Zpp5HZ2Va2d+bKqz+801AJ2cP/4br/d6t/B+tUqrM2w/te5ldtujmZGdHru3lbn9fPb/AlBLAwQUAAIACAAlXVxTDr794UwAAABqAAAAGwAAAHVuaXZlcnNhbC91bml2ZXJzYWwucG5nLnhtbLOxr8jNUShLLSrOzM+zVTLUM1Cyt+PlsikoSi3LTC1XqACKAQUhQEmh0lbJxAjBLc9MKcmwVTI3QVKSkZqZnlFiq2RqagYX1AcaCQBQSwECAAAUAAIACACiSE5ONmFYAkcDAADhCQAAFAAAAAAAAAABAAAAAAAAAAAAdW5pdmVyc2FsL3BsYXllci54bWxQSwECAAAUAAIACAAkXVxTWphnbUAFAAAEFAAAHQAAAAAAAAABAAAAAAB5AwAAdW5pdmVyc2FsL2NvbW1vbl9tZXNzYWdlcy5sbmdQSwECAAAUAAIACAAkXVxTFR5gG6MAAAB/AQAALgAAAAAAAAABAAAAAAD0CAAAdW5pdmVyc2FsL3BsYXliYWNrX2FuZF9uYXZpZ2F0aW9uX3NldHRpbmdzLnhtbFBLAQIAABQAAgAIACRdXFMAZ/sFaQUAACgeAAAnAAAAAAAAAAEAAAAAAOMJAAB1bml2ZXJzYWwvZmxhc2hfcHVibGlzaGluZ19zZXR0aW5ncy54bWxQSwECAAAUAAIACAAkXVxTl6nWDWoDAACaDAAAIQAAAAAAAAABAAAAAACRDwAAdW5pdmVyc2FsL2ZsYXNoX3NraW5fc2V0dGluZ3MueG1sUEsBAgAAFAACAAgAJF1cU9825LRkBQAAsh0AACYAAAAAAAAAAQAAAAAAOhMAAHVuaXZlcnNhbC9odG1sX3B1Ymxpc2hpbmdfc2V0dGluZ3MueG1sUEsBAgAAFAACAAgAJF1cU+xMWVK2AQAAegYAAB8AAAAAAAAAAQAAAAAA4hgAAHVuaXZlcnNhbC9odG1sX3NraW5fc2V0dGluZ3MuanNQSwECAAAUAAIACAAkXVxTlBOzImkAAABuAAAAHAAAAAAAAAABAAAAAADVGgAAdW5pdmVyc2FsL2xvY2FsX3NldHRpbmdzLnhtbFBLAQIAABQAAgAIACVdXFND/mr6NjIAAPZMAAAXAAAAAAAAAAAAAAAAAHgbAAB1bml2ZXJzYWwvdW5pdmVyc2FsLnBuZ1BLAQIAABQAAgAIACVdXFMOvv3hTAAAAGoAAAAbAAAAAAAAAAEAAAAAAONNAAB1bml2ZXJzYWwvdW5pdmVyc2FsLnBuZy54bWxQSwUGAAAAAAoACgAGAwAAaE4AAAAA"/>
  <p:tag name="ISPRING_SCORM_RATE_QUIZZES" val="1"/>
  <p:tag name="ISPRING_SCORM_PASSING_SCORE" val="80.000000"/>
  <p:tag name="FLASHSPRING_ZOOM_TAG" val="85"/>
  <p:tag name="ISPRING_PRESENTATION_INFO_2" val="&lt;?xml version=&quot;1.0&quot; encoding=&quot;UTF-8&quot; standalone=&quot;no&quot; ?&gt;&#10;&lt;presentation2&gt;&#10;&#10;  &lt;slides&gt;&#10;    &lt;slide id=&quot;{2C93E7FF-98BB-44D8-9682-11F162C69A24}&quot; pptId=&quot;313&quot;/&gt;&#10;    &lt;slide id=&quot;{ECB9671D-6D07-4B7E-8BD4-24B1204889E7}&quot; pptId=&quot;260&quot;/&gt;&#10;    &lt;slide id=&quot;{3404834B-3BE5-46BF-BBBF-A919451E35F4}&quot; pptId=&quot;261&quot;/&gt;&#10;    &lt;slide id=&quot;{18D980CD-2402-4FE5-BFDF-364C09825C94}&quot; pptId=&quot;262&quot;/&gt;&#10;    &lt;slide id=&quot;{5F4A931E-E31B-440D-93BC-46B4421FD21D}&quot; pptId=&quot;298&quot;/&gt;&#10;    &lt;slide id=&quot;{5ED19CF5-4F86-4C33-A9E2-3CAB302E99E7}&quot; pptId=&quot;264&quot;/&gt;&#10;    &lt;slide id=&quot;{A73B087E-E3C3-42B9-9842-9689BFF5A18F}&quot; pptId=&quot;265&quot;/&gt;&#10;    &lt;slide id=&quot;{CB1BE0B0-6E0C-497F-AA74-5D3BC6FCE5E9}&quot; pptId=&quot;266&quot;/&gt;&#10;    &lt;slide id=&quot;{BE9B519F-0A3B-4A20-B804-ED6112DF6885}&quot; pptId=&quot;267&quot;/&gt;&#10;    &lt;slide id=&quot;{F5D8D81E-4CE5-4412-ADFD-929BC784DC74}&quot; pptId=&quot;300&quot;/&gt;&#10;    &lt;slide id=&quot;{44A813A1-E02D-4735-970C-A85E00D5A70C}&quot; pptId=&quot;294&quot;/&gt;&#10;    &lt;slide id=&quot;{790C5471-AC79-4E99-8816-41C8BAA1F079}&quot; pptId=&quot;295&quot;/&gt;&#10;    &lt;slide id=&quot;{2EC74E68-BBBC-44BC-94CA-1803422ECE74}&quot; pptId=&quot;269&quot;/&gt;&#10;    &lt;slide id=&quot;{2EC9E8CB-2907-408C-AAF5-C0032F4AA854}&quot; pptId=&quot;296&quot;/&gt;&#10;    &lt;slide id=&quot;{644D88BE-0FE6-4274-82F7-D1A15AEA4E08}&quot; pptId=&quot;270&quot;/&gt;&#10;    &lt;slide id=&quot;{4E25E675-B5E9-4CC0-A6BE-252893D9C9C9}&quot; pptId=&quot;271&quot;/&gt;&#10;    &lt;slide id=&quot;{0BADEC77-82AB-45CA-A744-69A34F237E43}&quot; pptId=&quot;272&quot;/&gt;&#10;    &lt;slide id=&quot;{0AC80156-8247-48EF-A05D-84C02D0FB53B}&quot; pptId=&quot;310&quot;/&gt;&#10;    &lt;slide id=&quot;{ED55FF4F-5FF9-4ACD-A758-4FC2E629E8F5}&quot; pptId=&quot;273&quot;/&gt;&#10;    &lt;slide id=&quot;{8A1813FF-E960-417C-8DBC-3EE507E254FB}&quot; pptId=&quot;301&quot;/&gt;&#10;    &lt;slide id=&quot;{A222770D-9BFD-437E-9DA7-517111B2134F}&quot; pptId=&quot;275&quot;/&gt;&#10;    &lt;slide id=&quot;{2C643AA8-C57A-4E69-9EB0-682123AE7923}&quot; pptId=&quot;302&quot;/&gt;&#10;    &lt;slide id=&quot;{AAD3E4F3-7384-4B95-9EA3-C3275B110AD9}&quot; pptId=&quot;278&quot;/&gt;&#10;    &lt;slide id=&quot;{DBC913F4-5DFB-4C90-B42E-E001FD5BB7A7}&quot; pptId=&quot;303&quot;/&gt;&#10;    &lt;slide id=&quot;{C6A44E42-C9A9-4877-A830-7205EE708396}&quot; pptId=&quot;307&quot;/&gt;&#10;    &lt;slide id=&quot;{CC8475F8-D03D-45AA-AE75-ACDCFFDE8273}&quot; pptId=&quot;280&quot;/&gt;&#10;    &lt;slide id=&quot;{5FB9AD36-CF38-4E1F-9EB6-44DF430ED158}&quot; pptId=&quot;308&quot;/&gt;&#10;    &lt;slide id=&quot;{0DB1D8D2-179A-4066-875F-651EA07C4E74}&quot; pptId=&quot;304&quot;/&gt;&#10;    &lt;slide id=&quot;{E8900BE0-E859-43F5-BB61-AF604711FC54}&quot; pptId=&quot;286&quot;/&gt;&#10;    &lt;slide id=&quot;{927708E4-F884-409D-9A8D-E194D1C0C4CC}&quot; pptId=&quot;287&quot;/&gt;&#10;    &lt;slide id=&quot;{E2A829D1-AB0B-4811-BE31-5110C45E7FFE}&quot; pptId=&quot;288&quot;/&gt;&#10;    &lt;slide id=&quot;{0247C05A-60BE-44A4-9182-18B12EF4CEBB}&quot; pptId=&quot;289&quot;/&gt;&#10;    &lt;slide id=&quot;{7384B283-3E22-4FC9-A765-FB2D4C9B699E}&quot; pptId=&quot;290&quot;/&gt;&#10;    &lt;slide id=&quot;{B25ED444-1546-455C-B64B-F354118D769D}&quot; pptId=&quot;291&quot;/&gt;&#10;    &lt;slide id=&quot;{BE15858A-146A-411D-97A7-46821811B954}&quot; pptId=&quot;292&quot;/&gt;&#10;    &lt;slide id=&quot;{DE7F350F-6A09-454F-910F-0D1436C7EADC}&quot; pptId=&quot;312&quot;/&gt;&#10;    &lt;slide id=&quot;{1920C69C-9C4F-4528-BEB1-2BBD124E51AA}&quot; pptId=&quot;311&quot;/&gt;&#10;    &lt;slide id=&quot;{F63A37C3-C055-4669-9F96-FE6F3D04A52F}&quot; pptId=&quot;305&quot;/&gt;&#10;    &lt;slide id=&quot;{56664DC1-5439-4222-BBEA-613033B41561}&quot; pptId=&quot;309&quot;/&gt;&#10;  &lt;/slides&gt;&#10;&#10;  &lt;narration&gt;&#10;    &lt;audioTracks&gt;&#10;      &lt;audioTrack muted=&quot;false&quot; name=&quot;1&quot; resource=&quot;e98dddd2&quot; slideId=&quot;{18D980CD-2402-4FE5-BFDF-364C09825C94}&quot; startTime=&quot;0&quot; stepIndex=&quot;0&quot; volume=&quot;1&quot;&gt;&#10;        &lt;audio channels=&quot;1&quot; format=&quot;fltp&quot; sampleRate=&quot;48000&quot;/&gt;&#10;      &lt;/audioTrack&gt;&#10;      &lt;audioTrack muted=&quot;false&quot; name=&quot;2&quot; resource=&quot;91dab8ae&quot; slideId=&quot;{5ED19CF5-4F86-4C33-A9E2-3CAB302E99E7}&quot; startTime=&quot;0&quot; stepIndex=&quot;0&quot; volume=&quot;1&quot;&gt;&#10;        &lt;audio channels=&quot;1&quot; format=&quot;fltp&quot; sampleRate=&quot;48000&quot;/&gt;&#10;      &lt;/audioTrack&gt;&#10;      &lt;audioTrack muted=&quot;false&quot; name=&quot;4&quot; resource=&quot;13de74d2&quot; slideId=&quot;{A73B087E-E3C3-42B9-9842-9689BFF5A18F}&quot; startTime=&quot;4953&quot; stepIndex=&quot;1&quot; volume=&quot;1&quot;&gt;&#10;        &lt;audio channels=&quot;1&quot; format=&quot;fltp&quot; sampleRate=&quot;48000&quot;/&gt;&#10;      &lt;/audioTrack&gt;&#10;      &lt;audioTrack muted=&quot;false&quot; name=&quot;3&quot; resource=&quot;873bd182&quot; slideId=&quot;{A73B087E-E3C3-42B9-9842-9689BFF5A18F}&quot; startTime=&quot;0&quot; stepIndex=&quot;0&quot; volume=&quot;1&quot;&gt;&#10;        &lt;audio channels=&quot;1&quot; format=&quot;fltp&quot; sampleRate=&quot;48000&quot;/&gt;&#10;      &lt;/audioTrack&gt;&#10;      &lt;audioTrack muted=&quot;false&quot; name=&quot;6&quot; resource=&quot;72d8a06e&quot; slideId=&quot;{BE9B519F-0A3B-4A20-B804-ED6112DF6885}&quot; startTime=&quot;0&quot; stepIndex=&quot;0&quot; volume=&quot;1&quot;&gt;&#10;        &lt;audio channels=&quot;1&quot; format=&quot;fltp&quot; sampleRate=&quot;48000&quot;/&gt;&#10;      &lt;/audioTrack&gt;&#10;      &lt;audioTrack muted=&quot;false&quot; name=&quot;9&quot; resource=&quot;c185a726&quot; slideId=&quot;{44A813A1-E02D-4735-970C-A85E00D5A70C}&quot; startTime=&quot;0&quot; stepIndex=&quot;0&quot; volume=&quot;1&quot;&gt;&#10;        &lt;audio channels=&quot;1&quot; format=&quot;fltp&quot; sampleRate=&quot;48000&quot;/&gt;&#10;      &lt;/audioTrack&gt;&#10;      &lt;audioTrack muted=&quot;false&quot; name=&quot;10&quot; resource=&quot;13462557&quot; slideId=&quot;{44A813A1-E02D-4735-970C-A85E00D5A70C}&quot; startTime=&quot;2700&quot; stepIndex=&quot;1&quot; volume=&quot;1&quot;&gt;&#10;        &lt;audio channels=&quot;1&quot; format=&quot;fltp&quot; sampleRate=&quot;48000&quot;/&gt;&#10;      &lt;/audioTrack&gt;&#10;      &lt;audioTrack muted=&quot;false&quot; name=&quot;11&quot; resource=&quot;9d999c67&quot; slideId=&quot;{790C5471-AC79-4E99-8816-41C8BAA1F079}&quot; startTime=&quot;432&quot; stepIndex=&quot;0&quot; volume=&quot;1&quot;&gt;&#10;        &lt;audio channels=&quot;1&quot; format=&quot;fltp&quot; sampleRate=&quot;48000&quot;/&gt;&#10;      &lt;/audioTrack&gt;&#10;      &lt;audioTrack muted=&quot;false&quot; name=&quot;16&quot; resource=&quot;a4f5c3da&quot; slideId=&quot;{2EC74E68-BBBC-44BC-94CA-1803422ECE74}&quot; startTime=&quot;0&quot; stepIndex=&quot;0&quot; volume=&quot;1&quot;&gt;&#10;        &lt;audio channels=&quot;1&quot; format=&quot;fltp&quot; sampleRate=&quot;48000&quot;/&gt;&#10;      &lt;/audioTrack&gt;&#10;      &lt;audioTrack muted=&quot;false&quot; name=&quot;18&quot; resource=&quot;e54039a9&quot; slideId=&quot;{644D88BE-0FE6-4274-82F7-D1A15AEA4E08}&quot; startTime=&quot;0&quot; stepIndex=&quot;0&quot; volume=&quot;1&quot;&gt;&#10;        &lt;audio channels=&quot;1&quot; format=&quot;fltp&quot; sampleRate=&quot;48000&quot;/&gt;&#10;      &lt;/audioTrack&gt;&#10;      &lt;audioTrack muted=&quot;false&quot; name=&quot;12 SO&quot; resource=&quot;9106f3f6&quot; slideId=&quot;{2EC9E8CB-2907-408C-AAF5-C0032F4AA854}&quot; startTime=&quot;0&quot; stepIndex=&quot;0&quot; volume=&quot;1&quot;&gt;&#10;        &lt;audio channels=&quot;1&quot; format=&quot;fltp&quot; sampleRate=&quot;48000&quot;/&gt;&#10;      &lt;/audioTrack&gt;&#10;      &lt;audioTrack muted=&quot;false&quot; name=&quot;18 (2)&quot; resource=&quot;3aae6652&quot; slideId=&quot;{4E25E675-B5E9-4CC0-A6BE-252893D9C9C9}&quot; startTime=&quot;0&quot; stepIndex=&quot;0&quot; volume=&quot;1&quot;&gt;&#10;        &lt;audio channels=&quot;1&quot; format=&quot;fltp&quot; sampleRate=&quot;48000&quot;/&gt;&#10;      &lt;/audioTrack&gt;&#10;      &lt;audioTrack muted=&quot;false&quot; name=&quot;18 (3)&quot; resource=&quot;14a3bc7c&quot; slideId=&quot;{0BADEC77-82AB-45CA-A744-69A34F237E43}&quot; startTime=&quot;0&quot; stepIndex=&quot;0&quot; volume=&quot;1&quot;&gt;&#10;        &lt;audio channels=&quot;1&quot; format=&quot;fltp&quot; sampleRate=&quot;48000&quot;/&gt;&#10;      &lt;/audioTrack&gt;&#10;      &lt;audioTrack muted=&quot;false&quot; name=&quot;19&quot; resource=&quot;1b758271&quot; slideId=&quot;{ED55FF4F-5FF9-4ACD-A758-4FC2E629E8F5}&quot; startTime=&quot;0&quot; stepIndex=&quot;0&quot; volume=&quot;1&quot;&gt;&#10;        &lt;audio channels=&quot;1&quot; format=&quot;fltp&quot; sampleRate=&quot;48000&quot;/&gt;&#10;      &lt;/audioTrack&gt;&#10;      &lt;audioTrack muted=&quot;false&quot; name=&quot;DONG HO CHI MAY GIO&quot; resource=&quot;09fdb57b&quot; slideId=&quot;{A222770D-9BFD-437E-9DA7-517111B2134F}&quot; startTime=&quot;9412&quot; stepIndex=&quot;0&quot; volume=&quot;1&quot;&gt;&#10;        &lt;audio channels=&quot;1&quot; format=&quot;fltp&quot; sampleRate=&quot;48000&quot;/&gt;&#10;      &lt;/audioTrack&gt;&#10;      &lt;audioTrack muted=&quot;false&quot; name=&quot;20 (2)&quot; resource=&quot;34d969cb&quot; slideId=&quot;{A222770D-9BFD-437E-9DA7-517111B2134F}&quot; startTime=&quot;0&quot; stepIndex=&quot;0&quot; volume=&quot;1&quot;&gt;&#10;        &lt;audio channels=&quot;1&quot; format=&quot;fltp&quot; sampleRate=&quot;48000&quot;/&gt;&#10;      &lt;/audioTrack&gt;&#10;      &lt;audioTrack muted=&quot;false&quot; name=&quot;21&quot; resource=&quot;bd8f98d3&quot; slideId=&quot;{2C643AA8-C57A-4E69-9EB0-682123AE7923}&quot; startTime=&quot;0&quot; stepIndex=&quot;0&quot; volume=&quot;1&quot;&gt;&#10;        &lt;audio channels=&quot;1&quot; format=&quot;fltp&quot; sampleRate=&quot;48000&quot;/&gt;&#10;      &lt;/audioTrack&gt;&#10;      &lt;audioTrack muted=&quot;false&quot; name=&quot;DONG HO CHI MAY GIO (2)&quot; resource=&quot;13b40b1b&quot; slideId=&quot;{2C643AA8-C57A-4E69-9EB0-682123AE7923}&quot; startTime=&quot;6495&quot; stepIndex=&quot;0&quot; volume=&quot;1&quot;&gt;&#10;        &lt;audio channels=&quot;1&quot; format=&quot;fltp&quot; sampleRate=&quot;48000&quot;/&gt;&#10;      &lt;/audioTrack&gt;&#10;      &lt;audioTrack muted=&quot;false&quot; name=&quot;22&quot; resource=&quot;01c76082&quot; slideId=&quot;{AAD3E4F3-7384-4B95-9EA3-C3275B110AD9}&quot; startTime=&quot;0&quot; stepIndex=&quot;0&quot; volume=&quot;1&quot;&gt;&#10;        &lt;audio channels=&quot;1&quot; format=&quot;fltp&quot; sampleRate=&quot;48000&quot;/&gt;&#10;      &lt;/audioTrack&gt;&#10;      &lt;audioTrack muted=&quot;false&quot; name=&quot;23&quot; resource=&quot;5937a370&quot; slideId=&quot;{AAD3E4F3-7384-4B95-9EA3-C3275B110AD9}&quot; startTime=&quot;5008&quot; stepIndex=&quot;1&quot; volume=&quot;1&quot;&gt;&#10;        &lt;audio channels=&quot;1&quot; format=&quot;fltp&quot; sampleRate=&quot;48000&quot;/&gt;&#10;      &lt;/audioTrack&gt;&#10;      &lt;audioTrack muted=&quot;false&quot; name=&quot;DUNG CHI 12&quot; resource=&quot;220cf351&quot; slideId=&quot;{DBC913F4-5DFB-4C90-B42E-E001FD5BB7A7}&quot; startTime=&quot;0&quot; stepIndex=&quot;0&quot; volume=&quot;1&quot;&gt;&#10;        &lt;audio channels=&quot;1&quot; format=&quot;fltp&quot; sampleRate=&quot;48000&quot;/&gt;&#10;      &lt;/audioTrack&gt;&#10;      &lt;audioTrack muted=&quot;false&quot; name=&quot;30&quot; resource=&quot;5e4e55ab&quot; slideId=&quot;{0DB1D8D2-179A-4066-875F-651EA07C4E74}&quot; startTime=&quot;730&quot; stepIndex=&quot;1&quot; volume=&quot;1&quot;&gt;&#10;        &lt;audio channels=&quot;1&quot; format=&quot;fltp&quot; sampleRate=&quot;48000&quot;/&gt;&#10;      &lt;/audioTrack&gt;&#10;      &lt;audioTrack muted=&quot;false&quot; name=&quot;31&quot; resource=&quot;ec5e820f&quot; slideId=&quot;{E8900BE0-E859-43F5-BB61-AF604711FC54}&quot; startTime=&quot;0&quot; stepIndex=&quot;0&quot; volume=&quot;1&quot;&gt;&#10;        &lt;audio channels=&quot;1&quot; format=&quot;fltp&quot; sampleRate=&quot;48000&quot;/&gt;&#10;      &lt;/audioTrack&gt;&#10;      &lt;audioTrack muted=&quot;false&quot; name=&quot;32&quot; resource=&quot;41c956fd&quot; slideId=&quot;{0247C05A-60BE-44A4-9182-18B12EF4CEBB}&quot; startTime=&quot;0&quot; stepIndex=&quot;0&quot; volume=&quot;1&quot;&gt;&#10;        &lt;audio channels=&quot;1&quot; format=&quot;fltp&quot; sampleRate=&quot;48000&quot;/&gt;&#10;      &lt;/audioTrack&gt;&#10;      &lt;audioTrack muted=&quot;false&quot; name=&quot;33&quot; resource=&quot;19e1092b&quot; slideId=&quot;{7384B283-3E22-4FC9-A765-FB2D4C9B699E}&quot; startTime=&quot;739&quot; stepIndex=&quot;0&quot; volume=&quot;1&quot;&gt;&#10;        &lt;audio channels=&quot;1&quot; format=&quot;fltp&quot; sampleRate=&quot;48000&quot;/&gt;&#10;      &lt;/audioTrack&gt;&#10;      &lt;audioTrack muted=&quot;false&quot; name=&quot;34&quot; resource=&quot;e13ec1f1&quot; slideId=&quot;{B25ED444-1546-455C-B64B-F354118D769D}&quot; startTime=&quot;483&quot; stepIndex=&quot;0&quot; volume=&quot;1&quot;&gt;&#10;        &lt;audio channels=&quot;1&quot; format=&quot;fltp&quot; sampleRate=&quot;48000&quot;/&gt;&#10;      &lt;/audioTrack&gt;&#10;      &lt;audioTrack muted=&quot;false&quot; name=&quot;38&quot; resource=&quot;2b935297&quot; slideId=&quot;{BE15858A-146A-411D-97A7-46821811B954}&quot; startTime=&quot;0&quot; stepIndex=&quot;0&quot; volume=&quot;1&quot;&gt;&#10;        &lt;audio channels=&quot;1&quot; format=&quot;fltp&quot; sampleRate=&quot;48000&quot;/&gt;&#10;      &lt;/audioTrack&gt;&#10;      &lt;audioTrack muted=&quot;false&quot; name=&quot;DONG HO CHI MAY GIO (3)&quot; resource=&quot;001bd987&quot; slideId=&quot;{927708E4-F884-409D-9A8D-E194D1C0C4CC}&quot; startTime=&quot;0&quot; stepIndex=&quot;0&quot; volume=&quot;1&quot;&gt;&#10;        &lt;audio channels=&quot;1&quot; format=&quot;fltp&quot; sampleRate=&quot;48000&quot;/&gt;&#10;      &lt;/audioTrack&gt;&#10;      &lt;audioTrack muted=&quot;false&quot; name=&quot;MAY GIO&quot; resource=&quot;12e32f25&quot; slideId=&quot;{E2A829D1-AB0B-4811-BE31-5110C45E7FFE}&quot; startTime=&quot;0&quot; stepIndex=&quot;0&quot; volume=&quot;1&quot;&gt;&#10;        &lt;audio channels=&quot;1&quot; format=&quot;fltp&quot; sampleRate=&quot;48000&quot;/&gt;&#10;      &lt;/audioTrack&gt;&#10;      &lt;audioTrack muted=&quot;false&quot; name=&quot;mat va kim&quot; resource=&quot;5f2f64e6&quot; slideId=&quot;{CB1BE0B0-6E0C-497F-AA74-5D3BC6FCE5E9}&quot; startTime=&quot;0&quot; stepIndex=&quot;0&quot; volume=&quot;1&quot;&gt;&#10;        &lt;audio channels=&quot;1&quot; format=&quot;fltp&quot; sampleRate=&quot;48000&quot;/&gt;&#10;      &lt;/audioTrack&gt;&#10;      &lt;audioTrack muted=&quot;false&quot; name=&quot;Nhạc không lời - Giai điệu vui tươi, Giai điệu cuộc sống - Nhạc 30 phút - 1 giờ&quot; resource=&quot;cf6613a7&quot; slideId=&quot;{2C93E7FF-98BB-44D8-9682-11F162C69A24}&quot; startTime=&quot;0&quot; stepIndex=&quot;0&quot; volume=&quot;1&quot;&gt;&#10;        &lt;audio channels=&quot;2&quot; format=&quot;fltp&quot; sampleRate=&quot;44100&quot;/&gt;&#10;      &lt;/audioTrack&gt;&#10;      &lt;audioTrack muted=&quot;false&quot; name=&quot;6 gio sang&quot; resource=&quot;6125e5a6&quot; slideId=&quot;{CC8475F8-D03D-45AA-AE75-ACDCFFDE8273}&quot; startTime=&quot;0&quot; stepIndex=&quot;0&quot; volume=&quot;1&quot;&gt;&#10;        &lt;audio channels=&quot;2&quot; format=&quot;s16&quot; sampleRate=&quot;44100&quot;/&gt;&#10;      &lt;/audioTrack&gt;&#10;      &lt;audioTrack muted=&quot;false&quot; name=&quot;29 (2)&quot; resource=&quot;732d00db&quot; slideId=&quot;{0DB1D8D2-179A-4066-875F-651EA07C4E74}&quot; startTime=&quot;0&quot; stepIndex=&quot;0&quot; volume=&quot;1&quot;&gt;&#10;        &lt;audio channels=&quot;1&quot; format=&quot;fltp&quot; sampleRate=&quot;48000&quot;/&gt;&#10;      &lt;/audioTrack&gt;&#10;      &lt;audioTrack muted=&quot;false&quot; name=&quot;nhac ko loi nho&quot; resource=&quot;826559d0&quot; slideId=&quot;{F63A37C3-C055-4669-9F96-FE6F3D04A52F}&quot; startTime=&quot;0&quot; stepIndex=&quot;0&quot; volume=&quot;1&quot;&gt;&#10;        &lt;audio channels=&quot;2&quot; format=&quot;s16&quot; sampleRate=&quot;44100&quot;/&gt;&#10;      &lt;/audioTrack&gt;&#10;      &lt;audioTrack muted=&quot;false&quot; name=&quot;NGOAI GIO DUNG&quot; resource=&quot;c315e692&quot; slideId=&quot;{C6A44E42-C9A9-4877-A830-7205EE708396}&quot; startTime=&quot;0&quot; stepIndex=&quot;0&quot; volume=&quot;1&quot;&gt;&#10;        &lt;audio channels=&quot;2&quot; format=&quot;fltp&quot; sampleRate=&quot;48000&quot;/&gt;&#10;      &lt;/audioTrack&gt;&#10;      &lt;audioTrack muted=&quot;false&quot; name=&quot;1 gio&quot; resource=&quot;aee65103&quot; slideId=&quot;{E8900BE0-E859-43F5-BB61-AF604711FC54}&quot; startTime=&quot;0&quot; stepIndex=&quot;2&quot; volume=&quot;1&quot;&gt;&#10;        &lt;audio channels=&quot;1&quot; format=&quot;fltp&quot; sampleRate=&quot;48000&quot;/&gt;&#10;      &lt;/audioTrack&gt;&#10;      &lt;audioTrack muted=&quot;false&quot; name=&quot;2 gio&quot; resource=&quot;d90fc712&quot; slideId=&quot;{927708E4-F884-409D-9A8D-E194D1C0C4CC}&quot; startTime=&quot;2909&quot; stepIndex=&quot;1&quot; volume=&quot;1&quot;&gt;&#10;        &lt;audio channels=&quot;1&quot; format=&quot;fltp&quot; sampleRate=&quot;48000&quot;/&gt;&#10;      &lt;/audioTrack&gt;&#10;      &lt;audioTrack muted=&quot;false&quot; name=&quot;3 gio&quot; resource=&quot;f1ef60d9&quot; slideId=&quot;{E2A829D1-AB0B-4811-BE31-5110C45E7FFE}&quot; startTime=&quot;475&quot; stepIndex=&quot;2&quot; volume=&quot;1&quot;&gt;&#10;        &lt;audio channels=&quot;1&quot; format=&quot;fltp&quot; sampleRate=&quot;48000&quot;/&gt;&#10;      &lt;/audioTrack&gt;&#10;      &lt;audioTrack muted=&quot;false&quot; name=&quot;HUONG DAN CHOI&quot; resource=&quot;3c43d5ca&quot; slideId=&quot;{DE7F350F-6A09-454F-910F-0D1436C7EADC}&quot; startTime=&quot;0&quot; stepIndex=&quot;0&quot; volume=&quot;1&quot;&gt;&#10;        &lt;audio channels=&quot;1&quot; format=&quot;fltp&quot; sampleRate=&quot;48000&quot;/&gt;&#10;      &lt;/audioTrack&gt;&#10;    &lt;/audioTracks&gt;&#10;    &lt;videoTracks&gt;&#10;      &lt;videoTrack muted=&quot;false&quot; name=&quot;ket thuc&quot; resource=&quot;7c9615d9&quot; slideId=&quot;{F63A37C3-C055-4669-9F96-FE6F3D04A52F}&quot; startTime=&quot;726&quot; stepIndex=&quot;0&quot; volume=&quot;1&quot;&gt;&#10;        &lt;video format=&quot;yuv420p&quot; frameRate=&quot;30&quot; height=&quot;316&quot; pixelAspectRatio=&quot;1&quot; width=&quot;640&quot;/&gt;&#10;        &lt;audio channels=&quot;2&quot; format=&quot;fltp&quot; sampleRate=&quot;44100&quot;/&gt;&#10;      &lt;/videoTrack&gt;&#10;      &lt;videoTrack muted=&quot;false&quot; name=&quot;chot&quot; resource=&quot;bcd830ee&quot; slideId=&quot;{0AC80156-8247-48EF-A05D-84C02D0FB53B}&quot; startTime=&quot;0&quot; stepIndex=&quot;0&quot; volume=&quot;1&quot;&gt;&#10;        &lt;video format=&quot;yuv420p&quot; frameRate=&quot;30&quot; height=&quot;480&quot; pixelAspectRatio=&quot;1&quot; width=&quot;802&quot;/&gt;&#10;        &lt;audio channels=&quot;2&quot; format=&quot;fltp&quot; sampleRate=&quot;441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556FF6F0-D21A-4CD3-AB3F-FF70FE6F8C00}"/>
  <p:tag name="GENSWF_SLIDE_TITLE" val="Trang bìa"/>
  <p:tag name="GENSWF_ADVANCE_TIME" val="12.166"/>
  <p:tag name="TIMING" val="|1.009|1.573|1.709"/>
  <p:tag name="ISPRING_SLIDE_ID_2" val="{2C93E7FF-98BB-44D8-9682-11F162C69A2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2733</TotalTime>
  <Words>234</Words>
  <Application>Microsoft Office PowerPoint</Application>
  <PresentationFormat>Widescreen</PresentationFormat>
  <Paragraphs>38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xemdongho</dc:title>
  <dc:creator>Admin</dc:creator>
  <cp:lastModifiedBy>Windows</cp:lastModifiedBy>
  <cp:revision>357</cp:revision>
  <dcterms:created xsi:type="dcterms:W3CDTF">2021-10-23T01:47:35Z</dcterms:created>
  <dcterms:modified xsi:type="dcterms:W3CDTF">2026-06-07T15:13:11Z</dcterms:modified>
</cp:coreProperties>
</file>