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 varScale="1">
        <p:scale>
          <a:sx n="67" d="100"/>
          <a:sy n="67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14FE1-0E34-47C1-B15A-502E582B31DE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6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00400"/>
            <a:ext cx="75438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chuyện“Món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1066800" y="1600200"/>
            <a:ext cx="7620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2225">
                  <a:solidFill>
                    <a:srgbClr val="FF00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TRƯỜNG MẦM NON HOA HƯỚNG DƯƠNG</a:t>
            </a:r>
            <a:endParaRPr lang="en-US" sz="3600" b="1" kern="10" dirty="0">
              <a:ln w="22225">
                <a:solidFill>
                  <a:srgbClr val="FF00FF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>
                <a:solidFill>
                  <a:srgbClr val="FF00FF"/>
                </a:solidFill>
              </a:rPr>
              <a:t>Đàm</a:t>
            </a:r>
            <a:r>
              <a:rPr lang="en-US" sz="8800" dirty="0">
                <a:solidFill>
                  <a:srgbClr val="FF00FF"/>
                </a:solidFill>
              </a:rPr>
              <a:t> </a:t>
            </a:r>
            <a:r>
              <a:rPr lang="en-US" sz="8800" dirty="0" err="1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chơi: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113</Words>
  <Application>Microsoft Office PowerPoint</Application>
  <PresentationFormat>On-screen Show (4:3)</PresentationFormat>
  <Paragraphs>26</Paragraphs>
  <Slides>19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    Môn: Làm quen văn học Đề tài: Kể chuyện“Món quà của cô giáo” Chủ đề: Trường Mầm Non Lớp : Chồi  Giáo viên dạy: Nguyễn Thị Chinh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</cp:lastModifiedBy>
  <cp:revision>50</cp:revision>
  <dcterms:created xsi:type="dcterms:W3CDTF">2009-06-14T10:18:10Z</dcterms:created>
  <dcterms:modified xsi:type="dcterms:W3CDTF">2026-06-07T15:29:18Z</dcterms:modified>
</cp:coreProperties>
</file>